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07"/>
    <p:restoredTop sz="93632"/>
  </p:normalViewPr>
  <p:slideViewPr>
    <p:cSldViewPr snapToGrid="0" snapToObjects="1">
      <p:cViewPr varScale="1">
        <p:scale>
          <a:sx n="129" d="100"/>
          <a:sy n="129" d="100"/>
        </p:scale>
        <p:origin x="1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6285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1498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143000" y="4049486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321547" y="1376624"/>
            <a:ext cx="85009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432"/>
            <a:ext cx="7886700" cy="93111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1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47446"/>
            <a:ext cx="7886700" cy="4629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9087-036E-E94B-A49F-CC90E8A82B28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65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i="0" kern="1200">
          <a:solidFill>
            <a:schemeClr val="tx1"/>
          </a:solidFill>
          <a:latin typeface="Hiragino Kaku Gothic Pro W6" charset="-128"/>
          <a:ea typeface="Hiragino Kaku Gothic Pro W6" charset="-128"/>
          <a:cs typeface="Hiragino Kaku Gothic Pro W6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.LucidaGrandeUI" charset="0"/>
        <a:buChar char="◇"/>
        <a:defRPr kumimoji="1" sz="2600" b="1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kumimoji="1" sz="20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6/15 </a:t>
            </a:r>
            <a:r>
              <a:rPr kumimoji="1" lang="ja-JP" altLang="en-US"/>
              <a:t>ミーティング資料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433776"/>
            <a:ext cx="6858000" cy="1436973"/>
          </a:xfrm>
        </p:spPr>
        <p:txBody>
          <a:bodyPr/>
          <a:lstStyle/>
          <a:p>
            <a:r>
              <a:rPr lang="ja-JP" altLang="en-US"/>
              <a:t>小椋</a:t>
            </a:r>
            <a:r>
              <a:rPr lang="en-US" altLang="ja-JP" dirty="0"/>
              <a:t> </a:t>
            </a:r>
            <a:r>
              <a:rPr lang="ja-JP" altLang="en-US"/>
              <a:t>寿希也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5239D4-411C-D547-BFD0-3916A4A6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928C3E-3DF4-2646-B21D-013DCC45B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軸を実装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following-sibling</a:t>
            </a:r>
          </a:p>
          <a:p>
            <a:pPr lvl="1"/>
            <a:r>
              <a:rPr lang="en-US" altLang="ja-JP" dirty="0"/>
              <a:t>following</a:t>
            </a:r>
          </a:p>
          <a:p>
            <a:pPr lvl="1"/>
            <a:r>
              <a:rPr kumimoji="1" lang="en-US" altLang="ja-JP" dirty="0"/>
              <a:t>preceding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64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52BC5-698C-EA45-A697-DCA42498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following-sibling</a:t>
            </a:r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8EED628-2512-D640-98E3-280AC8B78D4D}"/>
              </a:ext>
            </a:extLst>
          </p:cNvPr>
          <p:cNvGrpSpPr/>
          <p:nvPr/>
        </p:nvGrpSpPr>
        <p:grpSpPr>
          <a:xfrm>
            <a:off x="791317" y="2127741"/>
            <a:ext cx="3132018" cy="3611458"/>
            <a:chOff x="1924378" y="2813541"/>
            <a:chExt cx="3132018" cy="3611458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177B91F5-2E22-B948-B788-FFD276D7A6D4}"/>
                </a:ext>
              </a:extLst>
            </p:cNvPr>
            <p:cNvSpPr txBox="1"/>
            <p:nvPr/>
          </p:nvSpPr>
          <p:spPr>
            <a:xfrm>
              <a:off x="2768704" y="2813541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FF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A1</a:t>
              </a:r>
              <a:endParaRPr kumimoji="1" lang="ja-JP" altLang="en-US" sz="200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3306338-CA63-F64A-92CB-CDF931AAE8F3}"/>
                </a:ext>
              </a:extLst>
            </p:cNvPr>
            <p:cNvSpPr txBox="1"/>
            <p:nvPr/>
          </p:nvSpPr>
          <p:spPr>
            <a:xfrm>
              <a:off x="3670852" y="375036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A2</a:t>
              </a:r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C2C361F-E9F0-1247-BEF5-98698004CFF1}"/>
                </a:ext>
              </a:extLst>
            </p:cNvPr>
            <p:cNvSpPr txBox="1"/>
            <p:nvPr/>
          </p:nvSpPr>
          <p:spPr>
            <a:xfrm>
              <a:off x="4511054" y="4687187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A3</a:t>
              </a:r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750C79F5-6205-604C-8988-4025C36FF681}"/>
                </a:ext>
              </a:extLst>
            </p:cNvPr>
            <p:cNvCxnSpPr/>
            <p:nvPr/>
          </p:nvCxnSpPr>
          <p:spPr>
            <a:xfrm>
              <a:off x="3260035" y="3213651"/>
              <a:ext cx="526774" cy="5367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69BFD822-DB2C-3A4A-BB23-AB9FF4BCACAC}"/>
                </a:ext>
              </a:extLst>
            </p:cNvPr>
            <p:cNvCxnSpPr/>
            <p:nvPr/>
          </p:nvCxnSpPr>
          <p:spPr>
            <a:xfrm>
              <a:off x="4100237" y="4150474"/>
              <a:ext cx="526774" cy="5367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20F6E0B6-0A66-1D43-9AC7-ABE5F317DB0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2357887" y="3213651"/>
              <a:ext cx="514524" cy="5359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三角形 13">
              <a:extLst>
                <a:ext uri="{FF2B5EF4-FFF2-40B4-BE49-F238E27FC236}">
                  <a16:creationId xmlns:a16="http://schemas.microsoft.com/office/drawing/2014/main" id="{E892ABBE-959E-A14D-959B-4E162E8EB2F8}"/>
                </a:ext>
              </a:extLst>
            </p:cNvPr>
            <p:cNvSpPr/>
            <p:nvPr/>
          </p:nvSpPr>
          <p:spPr>
            <a:xfrm>
              <a:off x="1924378" y="3749595"/>
              <a:ext cx="867017" cy="80175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A6DACACD-12BE-D74A-840C-3CABB744DC10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3305920" y="4151243"/>
              <a:ext cx="514524" cy="5359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三角形 16">
              <a:extLst>
                <a:ext uri="{FF2B5EF4-FFF2-40B4-BE49-F238E27FC236}">
                  <a16:creationId xmlns:a16="http://schemas.microsoft.com/office/drawing/2014/main" id="{33A4BFB6-B435-FA47-BF85-6A1A34D2D900}"/>
                </a:ext>
              </a:extLst>
            </p:cNvPr>
            <p:cNvSpPr/>
            <p:nvPr/>
          </p:nvSpPr>
          <p:spPr>
            <a:xfrm>
              <a:off x="2872411" y="4687187"/>
              <a:ext cx="867017" cy="80175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54469561-BB53-FF4A-B406-3713A607D681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4150245" y="5087297"/>
              <a:ext cx="514524" cy="5359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三角形 18">
              <a:extLst>
                <a:ext uri="{FF2B5EF4-FFF2-40B4-BE49-F238E27FC236}">
                  <a16:creationId xmlns:a16="http://schemas.microsoft.com/office/drawing/2014/main" id="{CE4258FC-403A-464F-80D5-F207867BD0EE}"/>
                </a:ext>
              </a:extLst>
            </p:cNvPr>
            <p:cNvSpPr/>
            <p:nvPr/>
          </p:nvSpPr>
          <p:spPr>
            <a:xfrm>
              <a:off x="3716736" y="5623241"/>
              <a:ext cx="867017" cy="80175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33FF3B5-BD3A-6342-8C78-065B23F5F7FF}"/>
              </a:ext>
            </a:extLst>
          </p:cNvPr>
          <p:cNvCxnSpPr/>
          <p:nvPr/>
        </p:nvCxnSpPr>
        <p:spPr>
          <a:xfrm flipV="1">
            <a:off x="2097157" y="1669774"/>
            <a:ext cx="496956" cy="487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09EF8C2-0B29-BF47-AFFA-BA74F35F4CCD}"/>
              </a:ext>
            </a:extLst>
          </p:cNvPr>
          <p:cNvSpPr txBox="1"/>
          <p:nvPr/>
        </p:nvSpPr>
        <p:spPr>
          <a:xfrm>
            <a:off x="4134678" y="2449011"/>
            <a:ext cx="47500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カレントノードからポインタを</a:t>
            </a:r>
            <a:b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/*[2]</a:t>
            </a:r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を用いて移動し、比較を行う</a:t>
            </a:r>
            <a:endParaRPr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457200" indent="-457200">
              <a:buFont typeface="+mj-ea"/>
              <a:buAutoNum type="circleNumDbPlain"/>
            </a:pP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①</a:t>
            </a: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を再帰実行し、カレントノードが</a:t>
            </a:r>
            <a:b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placeholder</a:t>
            </a: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なら終了</a:t>
            </a:r>
            <a:b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CA15FD1-79EF-C141-ABCF-1A4B2A608299}"/>
              </a:ext>
            </a:extLst>
          </p:cNvPr>
          <p:cNvSpPr txBox="1"/>
          <p:nvPr/>
        </p:nvSpPr>
        <p:spPr>
          <a:xfrm>
            <a:off x="2201364" y="3012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①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C90AFE2-D93C-CF42-9836-1F5E2A215BE3}"/>
              </a:ext>
            </a:extLst>
          </p:cNvPr>
          <p:cNvSpPr txBox="1"/>
          <p:nvPr/>
        </p:nvSpPr>
        <p:spPr>
          <a:xfrm>
            <a:off x="3120362" y="39510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①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E1271AD-143E-924C-A86B-ACBD8C06902D}"/>
              </a:ext>
            </a:extLst>
          </p:cNvPr>
          <p:cNvSpPr txBox="1"/>
          <p:nvPr/>
        </p:nvSpPr>
        <p:spPr>
          <a:xfrm>
            <a:off x="4158005" y="48031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②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5F3C447-7264-C742-B369-79E45E15A557}"/>
              </a:ext>
            </a:extLst>
          </p:cNvPr>
          <p:cNvCxnSpPr>
            <a:cxnSpLocks/>
          </p:cNvCxnSpPr>
          <p:nvPr/>
        </p:nvCxnSpPr>
        <p:spPr>
          <a:xfrm>
            <a:off x="3837427" y="4388003"/>
            <a:ext cx="432196" cy="4408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1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004BF9-70F3-B94D-A125-1EC642EC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following</a:t>
            </a:r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47C686B-A703-084D-A1BA-0A04CB2393E5}"/>
              </a:ext>
            </a:extLst>
          </p:cNvPr>
          <p:cNvGrpSpPr/>
          <p:nvPr/>
        </p:nvGrpSpPr>
        <p:grpSpPr>
          <a:xfrm>
            <a:off x="324178" y="3022263"/>
            <a:ext cx="3132018" cy="3611458"/>
            <a:chOff x="1924378" y="2813541"/>
            <a:chExt cx="3132018" cy="3611458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26C29416-6A98-F44D-80D3-02A032A72DD4}"/>
                </a:ext>
              </a:extLst>
            </p:cNvPr>
            <p:cNvSpPr txBox="1"/>
            <p:nvPr/>
          </p:nvSpPr>
          <p:spPr>
            <a:xfrm>
              <a:off x="2768704" y="2813541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FF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A1</a:t>
              </a:r>
              <a:endParaRPr kumimoji="1" lang="ja-JP" altLang="en-US" sz="200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9DAC248-086F-0148-81B6-47231518FF94}"/>
                </a:ext>
              </a:extLst>
            </p:cNvPr>
            <p:cNvSpPr txBox="1"/>
            <p:nvPr/>
          </p:nvSpPr>
          <p:spPr>
            <a:xfrm>
              <a:off x="3670852" y="375036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A2</a:t>
              </a:r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C04489D-22EE-4044-BADA-460B5F0D75D7}"/>
                </a:ext>
              </a:extLst>
            </p:cNvPr>
            <p:cNvSpPr txBox="1"/>
            <p:nvPr/>
          </p:nvSpPr>
          <p:spPr>
            <a:xfrm>
              <a:off x="4511054" y="4687187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A3</a:t>
              </a:r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5296B9A-4FA7-124D-ADAE-4CD17118FB72}"/>
                </a:ext>
              </a:extLst>
            </p:cNvPr>
            <p:cNvCxnSpPr/>
            <p:nvPr/>
          </p:nvCxnSpPr>
          <p:spPr>
            <a:xfrm>
              <a:off x="3260035" y="3213651"/>
              <a:ext cx="526774" cy="5367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AC81A774-8844-0F45-915A-E98365B9FEEF}"/>
                </a:ext>
              </a:extLst>
            </p:cNvPr>
            <p:cNvCxnSpPr/>
            <p:nvPr/>
          </p:nvCxnSpPr>
          <p:spPr>
            <a:xfrm>
              <a:off x="4100237" y="4150474"/>
              <a:ext cx="526774" cy="5367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68E5C8D2-9B47-704A-8659-A91B51F306D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357887" y="3213651"/>
              <a:ext cx="514524" cy="5359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28008E0D-62FE-5C47-8B41-D930F2E20254}"/>
                </a:ext>
              </a:extLst>
            </p:cNvPr>
            <p:cNvSpPr/>
            <p:nvPr/>
          </p:nvSpPr>
          <p:spPr>
            <a:xfrm>
              <a:off x="1924378" y="3749595"/>
              <a:ext cx="867017" cy="80175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1C1EDDD-9341-EE49-B6F4-1D21308BA621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3305920" y="4151243"/>
              <a:ext cx="514524" cy="5359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9713FB2E-30B9-6D42-9078-ABE40A0E5655}"/>
                </a:ext>
              </a:extLst>
            </p:cNvPr>
            <p:cNvSpPr/>
            <p:nvPr/>
          </p:nvSpPr>
          <p:spPr>
            <a:xfrm>
              <a:off x="2872411" y="4687187"/>
              <a:ext cx="867017" cy="80175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853B6B4-EC30-F242-B25C-98E5C8457354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4150245" y="5087297"/>
              <a:ext cx="514524" cy="5359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三角形 14">
              <a:extLst>
                <a:ext uri="{FF2B5EF4-FFF2-40B4-BE49-F238E27FC236}">
                  <a16:creationId xmlns:a16="http://schemas.microsoft.com/office/drawing/2014/main" id="{3C54BF09-CD7F-1C41-9FAD-DDF1E182F353}"/>
                </a:ext>
              </a:extLst>
            </p:cNvPr>
            <p:cNvSpPr/>
            <p:nvPr/>
          </p:nvSpPr>
          <p:spPr>
            <a:xfrm>
              <a:off x="3716736" y="5623241"/>
              <a:ext cx="867017" cy="80175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DB7E703-23DE-604A-9BB4-F935D12BD4AD}"/>
              </a:ext>
            </a:extLst>
          </p:cNvPr>
          <p:cNvCxnSpPr/>
          <p:nvPr/>
        </p:nvCxnSpPr>
        <p:spPr>
          <a:xfrm flipV="1">
            <a:off x="1630018" y="2564296"/>
            <a:ext cx="496956" cy="487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36118CD-E784-5145-BE5E-A8D67AEFE007}"/>
              </a:ext>
            </a:extLst>
          </p:cNvPr>
          <p:cNvSpPr txBox="1"/>
          <p:nvPr/>
        </p:nvSpPr>
        <p:spPr>
          <a:xfrm>
            <a:off x="4234069" y="1669774"/>
            <a:ext cx="495039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カレントノードを</a:t>
            </a:r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descendant</a:t>
            </a: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で実行</a:t>
            </a:r>
            <a:b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カレントノードから</a:t>
            </a:r>
            <a: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/*[2]</a:t>
            </a: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を用いて</a:t>
            </a:r>
            <a:b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ポインタを移動し、</a:t>
            </a:r>
            <a: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descendant-or-</a:t>
            </a:r>
            <a:b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self</a:t>
            </a: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で実行</a:t>
            </a:r>
            <a:endParaRPr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457200" indent="-457200">
              <a:buFont typeface="+mj-ea"/>
              <a:buAutoNum type="circleNumDbPlain"/>
            </a:pP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カレントノードが</a:t>
            </a:r>
            <a: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placeholder</a:t>
            </a: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なら</a:t>
            </a:r>
            <a:b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parent</a:t>
            </a: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で親にポインタを移動</a:t>
            </a:r>
            <a:endParaRPr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457200" indent="-457200">
              <a:buFont typeface="+mj-ea"/>
              <a:buAutoNum type="circleNumDbPlain"/>
            </a:pP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②と③をループ実行し、カレント</a:t>
            </a:r>
            <a:b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ノードがドキュメントノードなら</a:t>
            </a:r>
            <a:b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終了</a:t>
            </a:r>
            <a:b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E751956-2EDB-E54D-810F-811220BE8546}"/>
              </a:ext>
            </a:extLst>
          </p:cNvPr>
          <p:cNvSpPr txBox="1"/>
          <p:nvPr/>
        </p:nvSpPr>
        <p:spPr>
          <a:xfrm>
            <a:off x="2065028" y="2182705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A1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E3F658B-3758-F248-AB55-758EDF246556}"/>
              </a:ext>
            </a:extLst>
          </p:cNvPr>
          <p:cNvSpPr txBox="1"/>
          <p:nvPr/>
        </p:nvSpPr>
        <p:spPr>
          <a:xfrm>
            <a:off x="2967176" y="3119528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A2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F6A6D0D-61D5-A94A-A085-8FE055E5813A}"/>
              </a:ext>
            </a:extLst>
          </p:cNvPr>
          <p:cNvSpPr txBox="1"/>
          <p:nvPr/>
        </p:nvSpPr>
        <p:spPr>
          <a:xfrm>
            <a:off x="3807378" y="4056351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A3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BCE89DD-4D07-B74F-8B0B-7999125AECE3}"/>
              </a:ext>
            </a:extLst>
          </p:cNvPr>
          <p:cNvCxnSpPr/>
          <p:nvPr/>
        </p:nvCxnSpPr>
        <p:spPr>
          <a:xfrm>
            <a:off x="2556359" y="2582815"/>
            <a:ext cx="526774" cy="5367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79EF20C-C222-2842-8FFB-205C58E4D695}"/>
              </a:ext>
            </a:extLst>
          </p:cNvPr>
          <p:cNvCxnSpPr/>
          <p:nvPr/>
        </p:nvCxnSpPr>
        <p:spPr>
          <a:xfrm>
            <a:off x="3396561" y="3519638"/>
            <a:ext cx="526774" cy="5367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BF1DBE0-7ADE-0745-94D2-36CD8495666E}"/>
              </a:ext>
            </a:extLst>
          </p:cNvPr>
          <p:cNvCxnSpPr>
            <a:cxnSpLocks/>
          </p:cNvCxnSpPr>
          <p:nvPr/>
        </p:nvCxnSpPr>
        <p:spPr>
          <a:xfrm flipH="1">
            <a:off x="2954424" y="3520022"/>
            <a:ext cx="170470" cy="199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DEC7B5F-32D9-3E41-AE30-50A2C54C7D9B}"/>
              </a:ext>
            </a:extLst>
          </p:cNvPr>
          <p:cNvCxnSpPr>
            <a:cxnSpLocks/>
          </p:cNvCxnSpPr>
          <p:nvPr/>
        </p:nvCxnSpPr>
        <p:spPr>
          <a:xfrm flipH="1">
            <a:off x="3777653" y="4447707"/>
            <a:ext cx="170470" cy="199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8033602-78AE-C043-B46C-6E25C875C9C9}"/>
              </a:ext>
            </a:extLst>
          </p:cNvPr>
          <p:cNvCxnSpPr/>
          <p:nvPr/>
        </p:nvCxnSpPr>
        <p:spPr>
          <a:xfrm flipV="1">
            <a:off x="2542703" y="1739603"/>
            <a:ext cx="496956" cy="487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081AD60-8793-C34A-9FDA-6724495574C4}"/>
              </a:ext>
            </a:extLst>
          </p:cNvPr>
          <p:cNvSpPr txBox="1"/>
          <p:nvPr/>
        </p:nvSpPr>
        <p:spPr>
          <a:xfrm>
            <a:off x="535355" y="42698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①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DA9ABE0-7EC2-2848-A749-7864EDC9DCC0}"/>
              </a:ext>
            </a:extLst>
          </p:cNvPr>
          <p:cNvSpPr txBox="1"/>
          <p:nvPr/>
        </p:nvSpPr>
        <p:spPr>
          <a:xfrm>
            <a:off x="1804970" y="39526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②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9CFD326-B13B-A443-AB63-B2C16ADAC0E1}"/>
              </a:ext>
            </a:extLst>
          </p:cNvPr>
          <p:cNvSpPr txBox="1"/>
          <p:nvPr/>
        </p:nvSpPr>
        <p:spPr>
          <a:xfrm>
            <a:off x="1497970" y="52108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②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CCCE4E0-8094-7244-A3E1-279C09E9B507}"/>
              </a:ext>
            </a:extLst>
          </p:cNvPr>
          <p:cNvSpPr txBox="1"/>
          <p:nvPr/>
        </p:nvSpPr>
        <p:spPr>
          <a:xfrm>
            <a:off x="2981063" y="46156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②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E64B61C-9A93-0342-B5DD-4C7C5EE2EF63}"/>
              </a:ext>
            </a:extLst>
          </p:cNvPr>
          <p:cNvSpPr txBox="1"/>
          <p:nvPr/>
        </p:nvSpPr>
        <p:spPr>
          <a:xfrm>
            <a:off x="2334954" y="61429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②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A973929-AC2B-7941-AD83-8D3E7FF8E42B}"/>
              </a:ext>
            </a:extLst>
          </p:cNvPr>
          <p:cNvSpPr txBox="1"/>
          <p:nvPr/>
        </p:nvSpPr>
        <p:spPr>
          <a:xfrm>
            <a:off x="1857279" y="20041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③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A5AB0A-E52D-0649-A4EA-F3040D0C4CA6}"/>
              </a:ext>
            </a:extLst>
          </p:cNvPr>
          <p:cNvSpPr txBox="1"/>
          <p:nvPr/>
        </p:nvSpPr>
        <p:spPr>
          <a:xfrm>
            <a:off x="3044131" y="28463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②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1D993F7-1A36-874A-BA60-3A1DA13A6AEC}"/>
              </a:ext>
            </a:extLst>
          </p:cNvPr>
          <p:cNvSpPr txBox="1"/>
          <p:nvPr/>
        </p:nvSpPr>
        <p:spPr>
          <a:xfrm>
            <a:off x="3862888" y="37297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②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91299FD-5E42-2F49-9E85-CC3653DBBC4B}"/>
              </a:ext>
            </a:extLst>
          </p:cNvPr>
          <p:cNvSpPr txBox="1"/>
          <p:nvPr/>
        </p:nvSpPr>
        <p:spPr>
          <a:xfrm>
            <a:off x="2826564" y="1349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④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EBEB62D-8D9D-754F-93AB-357624EEEC5B}"/>
              </a:ext>
            </a:extLst>
          </p:cNvPr>
          <p:cNvCxnSpPr>
            <a:cxnSpLocks/>
          </p:cNvCxnSpPr>
          <p:nvPr/>
        </p:nvCxnSpPr>
        <p:spPr>
          <a:xfrm>
            <a:off x="3372430" y="5268500"/>
            <a:ext cx="432196" cy="4408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9BED58-6819-554E-89F6-A797D4FA9213}"/>
              </a:ext>
            </a:extLst>
          </p:cNvPr>
          <p:cNvSpPr txBox="1"/>
          <p:nvPr/>
        </p:nvSpPr>
        <p:spPr>
          <a:xfrm>
            <a:off x="3757993" y="57469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14662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EAD64-A9FD-494C-ABC6-F6579C62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preceding-sibling</a:t>
            </a:r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B16A55C-3FFD-D840-835A-17F0AA756DC8}"/>
              </a:ext>
            </a:extLst>
          </p:cNvPr>
          <p:cNvGrpSpPr/>
          <p:nvPr/>
        </p:nvGrpSpPr>
        <p:grpSpPr>
          <a:xfrm>
            <a:off x="628650" y="2906978"/>
            <a:ext cx="3132018" cy="3611458"/>
            <a:chOff x="1924378" y="2813541"/>
            <a:chExt cx="3132018" cy="3611458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796C770-A469-424E-8784-6909A5C2CC5A}"/>
                </a:ext>
              </a:extLst>
            </p:cNvPr>
            <p:cNvSpPr txBox="1"/>
            <p:nvPr/>
          </p:nvSpPr>
          <p:spPr>
            <a:xfrm>
              <a:off x="2768704" y="2813541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A1</a:t>
              </a:r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5377A23-A6FD-5E4F-AB3A-6DCA2A05CA76}"/>
                </a:ext>
              </a:extLst>
            </p:cNvPr>
            <p:cNvSpPr txBox="1"/>
            <p:nvPr/>
          </p:nvSpPr>
          <p:spPr>
            <a:xfrm>
              <a:off x="3670852" y="375036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A2</a:t>
              </a:r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23A5960-681A-6A4B-BBBA-C827524A1C38}"/>
                </a:ext>
              </a:extLst>
            </p:cNvPr>
            <p:cNvSpPr txBox="1"/>
            <p:nvPr/>
          </p:nvSpPr>
          <p:spPr>
            <a:xfrm>
              <a:off x="4511054" y="4687187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solidFill>
                    <a:srgbClr val="FF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A3</a:t>
              </a:r>
              <a:endParaRPr kumimoji="1" lang="ja-JP" altLang="en-US" sz="200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7463AC81-CA80-134A-92E5-1DD49578550B}"/>
                </a:ext>
              </a:extLst>
            </p:cNvPr>
            <p:cNvCxnSpPr/>
            <p:nvPr/>
          </p:nvCxnSpPr>
          <p:spPr>
            <a:xfrm>
              <a:off x="3260035" y="3213651"/>
              <a:ext cx="526774" cy="5367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3D4645F8-DD50-C94B-9583-ECCB20A1864B}"/>
                </a:ext>
              </a:extLst>
            </p:cNvPr>
            <p:cNvCxnSpPr/>
            <p:nvPr/>
          </p:nvCxnSpPr>
          <p:spPr>
            <a:xfrm>
              <a:off x="4100237" y="4150474"/>
              <a:ext cx="526774" cy="5367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C9E75D0-3700-2141-9096-A4F41746C4C6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357887" y="3213651"/>
              <a:ext cx="514524" cy="5359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457F6E3B-7F93-A349-A1B7-7112F85A5B19}"/>
                </a:ext>
              </a:extLst>
            </p:cNvPr>
            <p:cNvSpPr/>
            <p:nvPr/>
          </p:nvSpPr>
          <p:spPr>
            <a:xfrm>
              <a:off x="1924378" y="3749595"/>
              <a:ext cx="867017" cy="80175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FC8F5F4-6AD5-EE4C-9718-5B35190B834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3305920" y="4151243"/>
              <a:ext cx="514524" cy="5359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FE90DC89-0652-3446-9077-D8B749CAEE9F}"/>
                </a:ext>
              </a:extLst>
            </p:cNvPr>
            <p:cNvSpPr/>
            <p:nvPr/>
          </p:nvSpPr>
          <p:spPr>
            <a:xfrm>
              <a:off x="2872411" y="4687187"/>
              <a:ext cx="867017" cy="80175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FB4025FB-561F-2941-A9B4-E09B7565E545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4150245" y="5087297"/>
              <a:ext cx="514524" cy="5359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三角形 14">
              <a:extLst>
                <a:ext uri="{FF2B5EF4-FFF2-40B4-BE49-F238E27FC236}">
                  <a16:creationId xmlns:a16="http://schemas.microsoft.com/office/drawing/2014/main" id="{3939CC6F-A204-454D-88C1-C14D6443731D}"/>
                </a:ext>
              </a:extLst>
            </p:cNvPr>
            <p:cNvSpPr/>
            <p:nvPr/>
          </p:nvSpPr>
          <p:spPr>
            <a:xfrm>
              <a:off x="3716736" y="5623241"/>
              <a:ext cx="867017" cy="80175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760F7DA-6D6A-6D43-A894-85D9431AF804}"/>
              </a:ext>
            </a:extLst>
          </p:cNvPr>
          <p:cNvCxnSpPr/>
          <p:nvPr/>
        </p:nvCxnSpPr>
        <p:spPr>
          <a:xfrm flipV="1">
            <a:off x="1934490" y="2449011"/>
            <a:ext cx="496956" cy="487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ACE19A2-5305-CF4E-8578-FF3CEADA8C2B}"/>
              </a:ext>
            </a:extLst>
          </p:cNvPr>
          <p:cNvSpPr txBox="1"/>
          <p:nvPr/>
        </p:nvSpPr>
        <p:spPr>
          <a:xfrm>
            <a:off x="4171159" y="2010104"/>
            <a:ext cx="42370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カレントノードからポインタを</a:t>
            </a:r>
            <a:b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非圧縮文書での親まで移動</a:t>
            </a:r>
            <a:endParaRPr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457200" indent="-457200">
              <a:buFont typeface="+mj-ea"/>
              <a:buAutoNum type="circleNumDbPlain"/>
            </a:pP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child</a:t>
            </a: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軸の要領で処理を行い、</a:t>
            </a:r>
            <a:b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カレントノードが元のノード</a:t>
            </a:r>
            <a:b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（</a:t>
            </a:r>
            <a:r>
              <a:rPr lang="en-US" altLang="ja-JP" sz="2000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A3</a:t>
            </a: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）と一致すれば終了</a:t>
            </a:r>
            <a:b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2E2E717-EE2E-4C4C-8D90-26531698F85B}"/>
              </a:ext>
            </a:extLst>
          </p:cNvPr>
          <p:cNvSpPr txBox="1"/>
          <p:nvPr/>
        </p:nvSpPr>
        <p:spPr>
          <a:xfrm>
            <a:off x="2316975" y="2006119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A1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F6FA03F-3182-2844-9E92-8D39308AD2B3}"/>
              </a:ext>
            </a:extLst>
          </p:cNvPr>
          <p:cNvSpPr txBox="1"/>
          <p:nvPr/>
        </p:nvSpPr>
        <p:spPr>
          <a:xfrm>
            <a:off x="2059705" y="18349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①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7D4B8EF-86FF-3248-A811-8857F1CC7482}"/>
              </a:ext>
            </a:extLst>
          </p:cNvPr>
          <p:cNvSpPr txBox="1"/>
          <p:nvPr/>
        </p:nvSpPr>
        <p:spPr>
          <a:xfrm flipH="1">
            <a:off x="1182015" y="2692519"/>
            <a:ext cx="34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②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27B5E88-E596-264F-9895-B402094CAC85}"/>
              </a:ext>
            </a:extLst>
          </p:cNvPr>
          <p:cNvSpPr txBox="1"/>
          <p:nvPr/>
        </p:nvSpPr>
        <p:spPr>
          <a:xfrm flipH="1">
            <a:off x="2377165" y="3461142"/>
            <a:ext cx="34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②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362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5ED09A-BA5E-BA47-80CC-7E05CE3F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A53787-824C-914F-BE82-2A568C797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47446"/>
            <a:ext cx="8137663" cy="4629517"/>
          </a:xfrm>
        </p:spPr>
        <p:txBody>
          <a:bodyPr/>
          <a:lstStyle/>
          <a:p>
            <a:r>
              <a:rPr kumimoji="1" lang="en-US" altLang="ja-JP" dirty="0"/>
              <a:t>following-sibling, following, preceding-sibling</a:t>
            </a:r>
            <a:br>
              <a:rPr kumimoji="1" lang="en-US" altLang="ja-JP" dirty="0"/>
            </a:br>
            <a:r>
              <a:rPr kumimoji="1" lang="ja-JP" altLang="en-US"/>
              <a:t>を実行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following</a:t>
            </a:r>
            <a:r>
              <a:rPr kumimoji="1" lang="ja-JP" altLang="en-US"/>
              <a:t>が実行に膨大な時間を要する</a:t>
            </a:r>
            <a:endParaRPr kumimoji="1" lang="en-US" altLang="ja-JP" dirty="0"/>
          </a:p>
          <a:p>
            <a:pPr lvl="2"/>
            <a:r>
              <a:rPr lang="en-US" altLang="ja-JP" dirty="0" err="1"/>
              <a:t>BaseBall.xml</a:t>
            </a:r>
            <a:r>
              <a:rPr lang="ja-JP" altLang="en-US"/>
              <a:t>に対して約</a:t>
            </a:r>
            <a:r>
              <a:rPr lang="en-US" altLang="ja-JP" dirty="0"/>
              <a:t>8</a:t>
            </a:r>
            <a:r>
              <a:rPr lang="ja-JP" altLang="en-US"/>
              <a:t>時間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lang="ja-JP" altLang="en-US"/>
              <a:t>今後は</a:t>
            </a:r>
            <a:r>
              <a:rPr lang="en-US" altLang="ja-JP" dirty="0"/>
              <a:t>preceding</a:t>
            </a:r>
            <a:r>
              <a:rPr lang="ja-JP" altLang="en-US"/>
              <a:t>の実装、実行時間の改善を行う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36348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960308F1-B5F7-5149-A9CC-8D40EAEF46EA}" vid="{36ADB9C1-C13E-D84C-B44F-A3BAE4940C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ホワイト</Template>
  <TotalTime>32</TotalTime>
  <Words>65</Words>
  <Application>Microsoft Macintosh PowerPoint</Application>
  <PresentationFormat>画面に合わせる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.AppleSystemUIFont</vt:lpstr>
      <vt:lpstr>.LucidaGrandeUI</vt:lpstr>
      <vt:lpstr>Hiragino Kaku Gothic Pro W3</vt:lpstr>
      <vt:lpstr>Hiragino Kaku Gothic Pro W6</vt:lpstr>
      <vt:lpstr>游ゴシック</vt:lpstr>
      <vt:lpstr>Arial</vt:lpstr>
      <vt:lpstr>Calibri</vt:lpstr>
      <vt:lpstr>ホワイト</vt:lpstr>
      <vt:lpstr>6/15 ミーティング資料</vt:lpstr>
      <vt:lpstr>今週の進捗</vt:lpstr>
      <vt:lpstr>following-sibling</vt:lpstr>
      <vt:lpstr>following</vt:lpstr>
      <vt:lpstr>preceding-sibling</vt:lpstr>
      <vt:lpstr>まとめ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6/15 ミーティング資料</dc:title>
  <dc:creator>小椋 寿希也</dc:creator>
  <cp:lastModifiedBy>小椋 寿希也</cp:lastModifiedBy>
  <cp:revision>25</cp:revision>
  <dcterms:created xsi:type="dcterms:W3CDTF">2018-06-15T01:10:55Z</dcterms:created>
  <dcterms:modified xsi:type="dcterms:W3CDTF">2018-06-15T01:42:57Z</dcterms:modified>
</cp:coreProperties>
</file>