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3632"/>
  </p:normalViewPr>
  <p:slideViewPr>
    <p:cSldViewPr snapToGrid="0" snapToObjects="1">
      <p:cViewPr varScale="1">
        <p:scale>
          <a:sx n="71" d="100"/>
          <a:sy n="71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6285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49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143000" y="4049486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321547" y="1376624"/>
            <a:ext cx="85009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432"/>
            <a:ext cx="7886700" cy="93111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47446"/>
            <a:ext cx="7886700" cy="462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Hiragino Kaku Gothic Pro W6" charset="-128"/>
          <a:ea typeface="Hiragino Kaku Gothic Pro W6" charset="-128"/>
          <a:cs typeface="Hiragino Kaku Gothic Pro W6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.LucidaGrandeUI" charset="0"/>
        <a:buChar char="◇"/>
        <a:defRPr kumimoji="1" sz="2600" b="1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5/25 </a:t>
            </a:r>
            <a:r>
              <a:rPr kumimoji="1" lang="ja-JP" altLang="en-US"/>
              <a:t>ミーティング資料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433776"/>
            <a:ext cx="6858000" cy="1436973"/>
          </a:xfrm>
        </p:spPr>
        <p:txBody>
          <a:bodyPr/>
          <a:lstStyle/>
          <a:p>
            <a:r>
              <a:rPr lang="ja-JP" altLang="en-US"/>
              <a:t>小椋</a:t>
            </a:r>
            <a:r>
              <a:rPr lang="en-US" altLang="ja-JP" dirty="0"/>
              <a:t> </a:t>
            </a:r>
            <a:r>
              <a:rPr lang="ja-JP" altLang="en-US"/>
              <a:t>寿希也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83C05-0D08-3D4E-BA23-60686520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3AD46-B363-AA43-A753-17E6B4CDA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文書順で出力の実装</a:t>
            </a:r>
            <a:endParaRPr kumimoji="1" lang="en-US" altLang="ja-JP" dirty="0"/>
          </a:p>
          <a:p>
            <a:pPr lvl="1"/>
            <a:r>
              <a:rPr lang="ja-JP" altLang="en-US"/>
              <a:t>おそらく完成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832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F66C9-14FE-E547-B3AF-D096EADF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91BEF3-48D9-3D43-BB74-5F9C44EA8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7446"/>
            <a:ext cx="7886700" cy="4629517"/>
          </a:xfrm>
        </p:spPr>
        <p:txBody>
          <a:bodyPr/>
          <a:lstStyle/>
          <a:p>
            <a:r>
              <a:rPr kumimoji="1" lang="ja-JP" altLang="en-US"/>
              <a:t>マージする時、文書順になるように実装</a:t>
            </a:r>
            <a:endParaRPr kumimoji="1" lang="en-US" altLang="ja-JP" dirty="0"/>
          </a:p>
          <a:p>
            <a:pPr lvl="1"/>
            <a:r>
              <a:rPr lang="ja-JP" altLang="en-US"/>
              <a:t>トライ木の分岐がきたときに、ノードを文書順で</a:t>
            </a:r>
            <a:br>
              <a:rPr lang="en-US" altLang="ja-JP" dirty="0"/>
            </a:br>
            <a:r>
              <a:rPr lang="ja-JP" altLang="en-US"/>
              <a:t>比較</a:t>
            </a:r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8F19A2F-F13F-FF41-90E1-78DCA8D913EC}"/>
              </a:ext>
            </a:extLst>
          </p:cNvPr>
          <p:cNvGrpSpPr/>
          <p:nvPr/>
        </p:nvGrpSpPr>
        <p:grpSpPr>
          <a:xfrm>
            <a:off x="3279571" y="3336586"/>
            <a:ext cx="327334" cy="2504995"/>
            <a:chOff x="3229693" y="3297677"/>
            <a:chExt cx="327334" cy="2504995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859CA6CD-D3BC-4E42-9019-5A7A595999BD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72DC9C8-9F65-A348-B791-471C9EFA10BF}"/>
                </a:ext>
              </a:extLst>
            </p:cNvPr>
            <p:cNvSpPr txBox="1"/>
            <p:nvPr/>
          </p:nvSpPr>
          <p:spPr>
            <a:xfrm>
              <a:off x="3239311" y="400791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B1A16B7-B1A5-B543-9602-8629382EBC59}"/>
                </a:ext>
              </a:extLst>
            </p:cNvPr>
            <p:cNvSpPr txBox="1"/>
            <p:nvPr/>
          </p:nvSpPr>
          <p:spPr>
            <a:xfrm>
              <a:off x="3229693" y="472310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</a:t>
              </a:r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D5BFACC-DBD3-FD40-A8F9-2D4D6C060596}"/>
                </a:ext>
              </a:extLst>
            </p:cNvPr>
            <p:cNvSpPr txBox="1"/>
            <p:nvPr/>
          </p:nvSpPr>
          <p:spPr>
            <a:xfrm>
              <a:off x="3260952" y="543334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9A7A3E3-27FC-2841-B009-DA7F00ADC5BA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3393360" y="3667009"/>
              <a:ext cx="4809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CBCEB4F-A42B-B540-8955-9CA578B9D0B7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3393360" y="4377244"/>
              <a:ext cx="0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0D30330-2AD1-874D-BE88-45E8A18804E6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3393360" y="5092437"/>
              <a:ext cx="0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A4C75E-DB3D-7E48-AA35-5E9BA0146419}"/>
              </a:ext>
            </a:extLst>
          </p:cNvPr>
          <p:cNvGrpSpPr/>
          <p:nvPr/>
        </p:nvGrpSpPr>
        <p:grpSpPr>
          <a:xfrm>
            <a:off x="1158625" y="3326670"/>
            <a:ext cx="317716" cy="1794760"/>
            <a:chOff x="3239311" y="3297677"/>
            <a:chExt cx="317716" cy="179476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F90C4FA-DDEB-6F4C-AFDB-5C90BC4D0011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8324609-27CE-FA4D-9BB6-EF54A8D8281F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D3FA1A8-5E4B-1D41-9348-DB901F2F1FAB}"/>
                </a:ext>
              </a:extLst>
            </p:cNvPr>
            <p:cNvSpPr txBox="1"/>
            <p:nvPr/>
          </p:nvSpPr>
          <p:spPr>
            <a:xfrm>
              <a:off x="3256944" y="472310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s</a:t>
              </a:r>
              <a:endParaRPr kumimoji="1" lang="ja-JP" altLang="en-US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0B861D67-2B42-934E-A049-6A7F9ECD927C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5B64EF5D-21C1-1A40-BB16-3A2519BA3FA0}"/>
                </a:ext>
              </a:extLst>
            </p:cNvPr>
            <p:cNvCxnSpPr>
              <a:cxnSpLocks/>
              <a:stCxn id="15" idx="0"/>
              <a:endCxn id="14" idx="2"/>
            </p:cNvCxnSpPr>
            <p:nvPr/>
          </p:nvCxnSpPr>
          <p:spPr>
            <a:xfrm flipV="1">
              <a:off x="3394161" y="4377244"/>
              <a:ext cx="0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加算記号 17">
            <a:extLst>
              <a:ext uri="{FF2B5EF4-FFF2-40B4-BE49-F238E27FC236}">
                <a16:creationId xmlns:a16="http://schemas.microsoft.com/office/drawing/2014/main" id="{6FA57906-B6F9-824C-8BA8-884C8D4D10C1}"/>
              </a:ext>
            </a:extLst>
          </p:cNvPr>
          <p:cNvSpPr/>
          <p:nvPr/>
        </p:nvSpPr>
        <p:spPr>
          <a:xfrm>
            <a:off x="1971974" y="4017639"/>
            <a:ext cx="717286" cy="715193"/>
          </a:xfrm>
          <a:prstGeom prst="mathPlus">
            <a:avLst>
              <a:gd name="adj1" fmla="val 99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等号 18">
            <a:extLst>
              <a:ext uri="{FF2B5EF4-FFF2-40B4-BE49-F238E27FC236}">
                <a16:creationId xmlns:a16="http://schemas.microsoft.com/office/drawing/2014/main" id="{2F4B16B3-E121-DE4B-841B-340B7A14B159}"/>
              </a:ext>
            </a:extLst>
          </p:cNvPr>
          <p:cNvSpPr/>
          <p:nvPr/>
        </p:nvSpPr>
        <p:spPr>
          <a:xfrm>
            <a:off x="4380335" y="3971595"/>
            <a:ext cx="700391" cy="807280"/>
          </a:xfrm>
          <a:prstGeom prst="mathEqual">
            <a:avLst>
              <a:gd name="adj1" fmla="val 7896"/>
              <a:gd name="adj2" fmla="val 117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F784EDA-C0CF-DE48-99CE-639191104F60}"/>
              </a:ext>
            </a:extLst>
          </p:cNvPr>
          <p:cNvSpPr txBox="1"/>
          <p:nvPr/>
        </p:nvSpPr>
        <p:spPr>
          <a:xfrm>
            <a:off x="3941300" y="3735702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 &gt;&gt; C</a:t>
            </a:r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の場合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2DB56088-938A-5449-8B14-F42CFFE62FD5}"/>
              </a:ext>
            </a:extLst>
          </p:cNvPr>
          <p:cNvGrpSpPr/>
          <p:nvPr/>
        </p:nvGrpSpPr>
        <p:grpSpPr>
          <a:xfrm>
            <a:off x="6004257" y="3326859"/>
            <a:ext cx="629796" cy="2514722"/>
            <a:chOff x="2927231" y="3297677"/>
            <a:chExt cx="629796" cy="2514722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7A59E875-1325-AD41-9C8B-4FBA480EEB64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06632F9-8105-5E4F-BF89-3FAAE8971D4E}"/>
                </a:ext>
              </a:extLst>
            </p:cNvPr>
            <p:cNvSpPr txBox="1"/>
            <p:nvPr/>
          </p:nvSpPr>
          <p:spPr>
            <a:xfrm>
              <a:off x="2936849" y="401763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4BF4390A-2284-EC44-8312-68C7FF89680F}"/>
                </a:ext>
              </a:extLst>
            </p:cNvPr>
            <p:cNvSpPr txBox="1"/>
            <p:nvPr/>
          </p:nvSpPr>
          <p:spPr>
            <a:xfrm>
              <a:off x="2927231" y="473283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</a:t>
              </a:r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A96B9564-41FE-394A-8B9F-58977EF7B88E}"/>
                </a:ext>
              </a:extLst>
            </p:cNvPr>
            <p:cNvSpPr txBox="1"/>
            <p:nvPr/>
          </p:nvSpPr>
          <p:spPr>
            <a:xfrm>
              <a:off x="2962840" y="5443067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CA71D12F-F4C1-EB41-A789-547B20650A21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 flipH="1">
              <a:off x="3090898" y="3667009"/>
              <a:ext cx="307271" cy="3506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5CBB9D6-C863-5548-9F1C-DD6568945C57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3090898" y="4386971"/>
              <a:ext cx="0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1755DFA-C165-F842-82A7-61C7B2E9F60B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H="1" flipV="1">
              <a:off x="3090898" y="5102164"/>
              <a:ext cx="4350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C9438E2-7667-8D49-BE53-1E0CC96006FE}"/>
              </a:ext>
            </a:extLst>
          </p:cNvPr>
          <p:cNvSpPr txBox="1"/>
          <p:nvPr/>
        </p:nvSpPr>
        <p:spPr>
          <a:xfrm>
            <a:off x="6618022" y="476201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95291F3-7B9A-4C46-B18E-FFAD9A4579FB}"/>
              </a:ext>
            </a:extLst>
          </p:cNvPr>
          <p:cNvCxnSpPr>
            <a:cxnSpLocks/>
            <a:stCxn id="49" idx="0"/>
            <a:endCxn id="54" idx="2"/>
          </p:cNvCxnSpPr>
          <p:nvPr/>
        </p:nvCxnSpPr>
        <p:spPr>
          <a:xfrm flipV="1">
            <a:off x="6755239" y="4418600"/>
            <a:ext cx="0" cy="3434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1068830-CF1C-094C-BFB8-6F30EE61569B}"/>
              </a:ext>
            </a:extLst>
          </p:cNvPr>
          <p:cNvSpPr txBox="1"/>
          <p:nvPr/>
        </p:nvSpPr>
        <p:spPr>
          <a:xfrm>
            <a:off x="6600389" y="4049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0402F4-0B7B-3F44-BD9E-9D822AADA5A2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6475197" y="3696004"/>
            <a:ext cx="280042" cy="353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32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6FF7F-53A2-FD40-A97B-3FAA5909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5610441-034D-3444-883A-E6DEBB12D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以前試した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ja-JP" b="1" i="0" smtClean="0">
                        <a:latin typeface="Cambria Math" panose="02040503050406030204" pitchFamily="18" charset="0"/>
                      </a:rPr>
                      <m:t>//</m:t>
                    </m:r>
                    <m:r>
                      <m:rPr>
                        <m:nor/>
                      </m:rPr>
                      <a:rPr kumimoji="1" lang="en-US" altLang="ja-JP" b="1" i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kumimoji="1" lang="en-US" altLang="ja-JP" b="1" i="0" smtClean="0">
                        <a:latin typeface="Cambria Math" panose="02040503050406030204" pitchFamily="18" charset="0"/>
                      </a:rPr>
                      <m:t>, //</m:t>
                    </m:r>
                    <m:r>
                      <m:rPr>
                        <m:nor/>
                      </m:rPr>
                      <a:rPr kumimoji="1" lang="en-US" altLang="ja-JP" b="1" i="0" smtClean="0">
                        <a:latin typeface="Cambria Math" panose="02040503050406030204" pitchFamily="18" charset="0"/>
                      </a:rPr>
                      <m:t>source</m:t>
                    </m:r>
                    <m:r>
                      <m:rPr>
                        <m:nor/>
                      </m:rPr>
                      <a:rPr kumimoji="1" lang="en-US" altLang="ja-JP" b="1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kumimoji="1" lang="en-US" altLang="ja-JP" b="1" i="0" smtClean="0">
                        <a:latin typeface="Cambria Math" panose="02040503050406030204" pitchFamily="18" charset="0"/>
                      </a:rPr>
                      <m:t>self</m:t>
                    </m:r>
                    <m:r>
                      <m:rPr>
                        <m:nor/>
                      </m:rPr>
                      <a:rPr kumimoji="1" lang="en-US" altLang="ja-JP" b="1" i="0" smtClean="0">
                        <a:latin typeface="Cambria Math" panose="02040503050406030204" pitchFamily="18" charset="0"/>
                      </a:rPr>
                      <m:t>::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>
                        <a:latin typeface="Cambria Math" panose="02040503050406030204" pitchFamily="18" charset="0"/>
                      </a:rPr>
                      <m:t>//</m:t>
                    </m:r>
                    <m:r>
                      <m:rPr>
                        <m:nor/>
                      </m:rPr>
                      <a:rPr lang="en-US" altLang="ja-JP">
                        <a:latin typeface="Cambria Math" panose="02040503050406030204" pitchFamily="18" charset="0"/>
                      </a:rPr>
                      <m:t>source</m:t>
                    </m:r>
                    <m:r>
                      <m:rPr>
                        <m:nor/>
                      </m:rPr>
                      <a:rPr lang="en-US" altLang="ja-JP">
                        <a:latin typeface="Cambria Math" panose="02040503050406030204" pitchFamily="18" charset="0"/>
                      </a:rPr>
                      <m:t>, //</m:t>
                    </m:r>
                    <m:r>
                      <m:rPr>
                        <m:nor/>
                      </m:rPr>
                      <a:rPr lang="en-US" altLang="ja-JP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lang="en-US" altLang="ja-JP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lang="en-US" altLang="ja-JP">
                        <a:latin typeface="Cambria Math" panose="02040503050406030204" pitchFamily="18" charset="0"/>
                      </a:rPr>
                      <m:t>self</m:t>
                    </m:r>
                    <m:r>
                      <m:rPr>
                        <m:nor/>
                      </m:rPr>
                      <a:rPr lang="en-US" altLang="ja-JP">
                        <a:latin typeface="Cambria Math" panose="02040503050406030204" pitchFamily="18" charset="0"/>
                      </a:rPr>
                      <m:t>::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br>
                  <a:rPr kumimoji="1" lang="en-US" altLang="ja-JP" dirty="0"/>
                </a:br>
                <a:r>
                  <a:rPr kumimoji="1" lang="ja-JP" altLang="en-US"/>
                  <a:t>の問合せ結果の出力を確認</a:t>
                </a:r>
                <a:endParaRPr kumimoji="1"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lang="en-US" altLang="ja-JP" dirty="0"/>
                  <a:t>diff</a:t>
                </a:r>
                <a:r>
                  <a:rPr lang="ja-JP" altLang="en-US"/>
                  <a:t>を用いて確認した結果、等しい結果が得られることを確認</a:t>
                </a:r>
                <a:endParaRPr lang="en-US" altLang="ja-JP" dirty="0"/>
              </a:p>
              <a:p>
                <a:pPr lvl="1"/>
                <a:r>
                  <a:rPr lang="ja-JP" altLang="en-US"/>
                  <a:t>出力の順序は文書順となっていた</a:t>
                </a:r>
                <a:br>
                  <a:rPr kumimoji="1" lang="en-US" altLang="ja-JP" dirty="0"/>
                </a:b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5610441-034D-3444-883A-E6DEBB12D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0" t="-35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8717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960308F1-B5F7-5149-A9CC-8D40EAEF46EA}" vid="{36ADB9C1-C13E-D84C-B44F-A3BAE4940C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1792</TotalTime>
  <Words>63</Words>
  <Application>Microsoft Macintosh PowerPoint</Application>
  <PresentationFormat>画面に合わせる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.AppleSystemUIFont</vt:lpstr>
      <vt:lpstr>.LucidaGrandeUI</vt:lpstr>
      <vt:lpstr>Hiragino Kaku Gothic Pro W3</vt:lpstr>
      <vt:lpstr>Hiragino Kaku Gothic Pro W6</vt:lpstr>
      <vt:lpstr>游ゴシック</vt:lpstr>
      <vt:lpstr>Arial</vt:lpstr>
      <vt:lpstr>Calibri</vt:lpstr>
      <vt:lpstr>Cambria Math</vt:lpstr>
      <vt:lpstr>ホワイト</vt:lpstr>
      <vt:lpstr>5/25 ミーティング資料</vt:lpstr>
      <vt:lpstr>今週の進捗</vt:lpstr>
      <vt:lpstr>実装</vt:lpstr>
      <vt:lpstr>結果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5/25 ミーティング資料</dc:title>
  <dc:creator>小椋 寿希也</dc:creator>
  <cp:lastModifiedBy>小椋 寿希也</cp:lastModifiedBy>
  <cp:revision>15</cp:revision>
  <dcterms:created xsi:type="dcterms:W3CDTF">2018-05-24T01:04:47Z</dcterms:created>
  <dcterms:modified xsi:type="dcterms:W3CDTF">2018-05-25T07:00:13Z</dcterms:modified>
</cp:coreProperties>
</file>