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5"/>
    <p:restoredTop sz="93632"/>
  </p:normalViewPr>
  <p:slideViewPr>
    <p:cSldViewPr snapToGrid="0" snapToObjects="1">
      <p:cViewPr varScale="1">
        <p:scale>
          <a:sx n="184" d="100"/>
          <a:sy n="184" d="100"/>
        </p:scale>
        <p:origin x="1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6285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49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143000" y="4049486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321547" y="1376624"/>
            <a:ext cx="85009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432"/>
            <a:ext cx="7886700" cy="93111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47446"/>
            <a:ext cx="7886700" cy="462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087-036E-E94B-A49F-CC90E8A82B28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tx1"/>
          </a:solidFill>
          <a:latin typeface="Hiragino Kaku Gothic Pro W6" charset="-128"/>
          <a:ea typeface="Hiragino Kaku Gothic Pro W6" charset="-128"/>
          <a:cs typeface="Hiragino Kaku Gothic Pro W6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.LucidaGrandeUI" charset="0"/>
        <a:buChar char="◇"/>
        <a:defRPr kumimoji="1" sz="2600" b="1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kumimoji="1" sz="20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6/1 </a:t>
            </a:r>
            <a:r>
              <a:rPr kumimoji="1" lang="ja-JP" altLang="en-US"/>
              <a:t>ミーティング資料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433776"/>
            <a:ext cx="6858000" cy="1436973"/>
          </a:xfrm>
        </p:spPr>
        <p:txBody>
          <a:bodyPr/>
          <a:lstStyle/>
          <a:p>
            <a:r>
              <a:rPr lang="ja-JP" altLang="en-US"/>
              <a:t>小椋　寿希也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C75E79-3408-F84D-A15C-B788C4A0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D866FC-0EAC-C242-B2F8-1A0CE688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変換プログラムの改良</a:t>
            </a:r>
            <a:endParaRPr kumimoji="1" lang="en-US" altLang="ja-JP" dirty="0"/>
          </a:p>
          <a:p>
            <a:pPr lvl="1"/>
            <a:r>
              <a:rPr lang="ja-JP" altLang="en-US"/>
              <a:t>大きい文書に対応していなかった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サイズの大きいファイルに対して実験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他の軸でも</a:t>
            </a:r>
            <a:r>
              <a:rPr kumimoji="1" lang="en-US" altLang="ja-JP" dirty="0"/>
              <a:t>DDO</a:t>
            </a:r>
            <a:r>
              <a:rPr kumimoji="1" lang="ja-JP" altLang="en-US"/>
              <a:t>可能か実験</a:t>
            </a:r>
          </a:p>
        </p:txBody>
      </p:sp>
    </p:spTree>
    <p:extLst>
      <p:ext uri="{BB962C8B-B14F-4D97-AF65-F5344CB8AC3E}">
        <p14:creationId xmlns:p14="http://schemas.microsoft.com/office/powerpoint/2010/main" val="178514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821EC-CB16-0D46-8D40-6223EC49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サイズの大きいファイルに対して実験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1FC202-91AF-924F-AED1-DCE5F730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Treebank.xml</a:t>
            </a:r>
            <a:r>
              <a:rPr lang="ja-JP" altLang="en-US"/>
              <a:t>（</a:t>
            </a:r>
            <a:r>
              <a:rPr lang="en-US" altLang="ja-JP" dirty="0"/>
              <a:t>89.6MB</a:t>
            </a:r>
            <a:r>
              <a:rPr lang="ja-JP" altLang="en-US"/>
              <a:t>）と</a:t>
            </a:r>
            <a:br>
              <a:rPr lang="en-US" altLang="ja-JP" dirty="0"/>
            </a:br>
            <a:r>
              <a:rPr lang="en-US" altLang="ja-JP" dirty="0" err="1"/>
              <a:t>DBLP.xml</a:t>
            </a:r>
            <a:r>
              <a:rPr lang="ja-JP" altLang="en-US"/>
              <a:t>（</a:t>
            </a:r>
            <a:r>
              <a:rPr lang="en-US" altLang="ja-JP" dirty="0"/>
              <a:t>137.5MB</a:t>
            </a:r>
            <a:r>
              <a:rPr lang="ja-JP" altLang="en-US"/>
              <a:t>）に対して実験</a:t>
            </a:r>
            <a:endParaRPr lang="en-US" altLang="ja-JP" dirty="0"/>
          </a:p>
          <a:p>
            <a:pPr lvl="1"/>
            <a:r>
              <a:rPr lang="ja-JP" altLang="en-US"/>
              <a:t>行った問合せは最も簡単な</a:t>
            </a:r>
            <a:r>
              <a:rPr lang="en-US" altLang="ja-JP" dirty="0"/>
              <a:t> descendant </a:t>
            </a:r>
            <a:r>
              <a:rPr lang="ja-JP" altLang="en-US"/>
              <a:t>軸</a:t>
            </a:r>
            <a:endParaRPr lang="en-US" altLang="ja-JP" dirty="0"/>
          </a:p>
          <a:p>
            <a:pPr lvl="1"/>
            <a:r>
              <a:rPr kumimoji="1" lang="ja-JP" altLang="en-US"/>
              <a:t>結果は実行時間が長すぎて問合せが終わらなかった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/>
              <a:t>ソースコードを確認して実行時間を改善する必要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6BAFAD54-B059-804D-BB73-32E86E144F4D}"/>
              </a:ext>
            </a:extLst>
          </p:cNvPr>
          <p:cNvSpPr/>
          <p:nvPr/>
        </p:nvSpPr>
        <p:spPr>
          <a:xfrm>
            <a:off x="852054" y="3862204"/>
            <a:ext cx="692727" cy="505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93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12431-6285-A249-A710-BF7FC6CB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他の軸でも</a:t>
            </a:r>
            <a:r>
              <a:rPr kumimoji="1" lang="en-US" altLang="ja-JP" dirty="0"/>
              <a:t>DDO</a:t>
            </a:r>
            <a:r>
              <a:rPr kumimoji="1" lang="ja-JP" altLang="en-US"/>
              <a:t>可能か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581481-DBF6-4048-ACC1-F5FBD04A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様々な軸で実験</a:t>
            </a:r>
            <a:endParaRPr kumimoji="1" lang="en-US" altLang="ja-JP" dirty="0"/>
          </a:p>
          <a:p>
            <a:pPr lvl="1"/>
            <a:r>
              <a:rPr lang="ja-JP" altLang="en-US"/>
              <a:t>前回は</a:t>
            </a:r>
            <a:r>
              <a:rPr lang="en-US" altLang="ja-JP" dirty="0"/>
              <a:t> self </a:t>
            </a:r>
            <a:r>
              <a:rPr lang="ja-JP" altLang="en-US"/>
              <a:t>軸のみを用いて実験</a:t>
            </a:r>
            <a:endParaRPr lang="en-US" altLang="ja-JP" dirty="0"/>
          </a:p>
          <a:p>
            <a:pPr lvl="1"/>
            <a:r>
              <a:rPr kumimoji="1" lang="ja-JP" altLang="en-US"/>
              <a:t>今回は、</a:t>
            </a:r>
            <a:r>
              <a:rPr kumimoji="1" lang="en-US" altLang="ja-JP" dirty="0"/>
              <a:t>parent</a:t>
            </a:r>
            <a:r>
              <a:rPr kumimoji="1" lang="ja-JP" altLang="en-US"/>
              <a:t>軸、</a:t>
            </a:r>
            <a:r>
              <a:rPr kumimoji="1" lang="en-US" altLang="ja-JP" dirty="0"/>
              <a:t>child</a:t>
            </a:r>
            <a:r>
              <a:rPr kumimoji="1" lang="ja-JP" altLang="en-US"/>
              <a:t>軸、</a:t>
            </a:r>
            <a:r>
              <a:rPr kumimoji="1" lang="en-US" altLang="ja-JP" dirty="0"/>
              <a:t>descendant</a:t>
            </a:r>
            <a:r>
              <a:rPr kumimoji="1" lang="ja-JP" altLang="en-US"/>
              <a:t>軸を</a:t>
            </a:r>
            <a:br>
              <a:rPr kumimoji="1" lang="en-US" altLang="ja-JP" dirty="0"/>
            </a:br>
            <a:r>
              <a:rPr kumimoji="1" lang="ja-JP" altLang="en-US"/>
              <a:t>用いて実験</a:t>
            </a:r>
            <a:endParaRPr kumimoji="1" lang="en-US" altLang="ja-JP" dirty="0"/>
          </a:p>
          <a:p>
            <a:pPr lvl="1"/>
            <a:r>
              <a:rPr kumimoji="1" lang="ja-JP" altLang="en-US"/>
              <a:t>それぞれの軸に対していくつかの</a:t>
            </a:r>
            <a:r>
              <a:rPr kumimoji="1" lang="en-US" altLang="ja-JP" dirty="0"/>
              <a:t>DDO</a:t>
            </a:r>
            <a:r>
              <a:rPr lang="ja-JP" altLang="en-US"/>
              <a:t>処理すべき</a:t>
            </a:r>
            <a:r>
              <a:rPr kumimoji="1" lang="ja-JP" altLang="en-US"/>
              <a:t>問合せを実行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		</a:t>
            </a:r>
          </a:p>
          <a:p>
            <a:pPr marL="457200" lvl="1" indent="0">
              <a:buNone/>
            </a:pPr>
            <a:r>
              <a:rPr lang="en-US" altLang="ja-JP" dirty="0"/>
              <a:t>		</a:t>
            </a:r>
            <a:r>
              <a:rPr lang="ja-JP" altLang="en-US"/>
              <a:t>すべての問合せで</a:t>
            </a:r>
            <a:r>
              <a:rPr lang="en-US" altLang="ja-JP" dirty="0"/>
              <a:t>DDO</a:t>
            </a:r>
            <a:r>
              <a:rPr lang="ja-JP" altLang="en-US"/>
              <a:t>処理を正常に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/>
              <a:t>行えていることを確認</a:t>
            </a:r>
            <a:endParaRPr kumimoji="1" lang="ja-JP" altLang="en-US"/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6325AA49-3992-9941-BF67-07E8281738F1}"/>
              </a:ext>
            </a:extLst>
          </p:cNvPr>
          <p:cNvSpPr/>
          <p:nvPr/>
        </p:nvSpPr>
        <p:spPr>
          <a:xfrm>
            <a:off x="1766454" y="4343400"/>
            <a:ext cx="588818" cy="394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35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110E8-EB34-5549-ADF6-96697A3E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A881E-3CDD-2843-9E2E-FB56EB93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圧縮前で</a:t>
            </a:r>
            <a:r>
              <a:rPr kumimoji="1" lang="en-US" altLang="ja-JP" dirty="0"/>
              <a:t>100MB</a:t>
            </a:r>
            <a:r>
              <a:rPr kumimoji="1" lang="ja-JP" altLang="en-US"/>
              <a:t>以上の文書に対しても実験できるように実行時間の改善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他の軸の実装</a:t>
            </a:r>
          </a:p>
        </p:txBody>
      </p:sp>
    </p:spTree>
    <p:extLst>
      <p:ext uri="{BB962C8B-B14F-4D97-AF65-F5344CB8AC3E}">
        <p14:creationId xmlns:p14="http://schemas.microsoft.com/office/powerpoint/2010/main" val="63068070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960308F1-B5F7-5149-A9CC-8D40EAEF46EA}" vid="{36ADB9C1-C13E-D84C-B44F-A3BAE4940C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64</TotalTime>
  <Words>103</Words>
  <Application>Microsoft Macintosh PowerPoint</Application>
  <PresentationFormat>画面に合わせる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.AppleSystemUIFont</vt:lpstr>
      <vt:lpstr>.LucidaGrandeUI</vt:lpstr>
      <vt:lpstr>Hiragino Kaku Gothic Pro W3</vt:lpstr>
      <vt:lpstr>Hiragino Kaku Gothic Pro W6</vt:lpstr>
      <vt:lpstr>游ゴシック</vt:lpstr>
      <vt:lpstr>Arial</vt:lpstr>
      <vt:lpstr>Calibri</vt:lpstr>
      <vt:lpstr>ホワイト</vt:lpstr>
      <vt:lpstr>6/1 ミーティング資料</vt:lpstr>
      <vt:lpstr>今週の進捗</vt:lpstr>
      <vt:lpstr>サイズの大きいファイルに対して実験</vt:lpstr>
      <vt:lpstr>他の軸でもDDO可能か</vt:lpstr>
      <vt:lpstr>今後の予定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6/1 ミーティング資料</dc:title>
  <dc:creator>寿希也 小椋</dc:creator>
  <cp:lastModifiedBy>寿希也 小椋</cp:lastModifiedBy>
  <cp:revision>3</cp:revision>
  <dcterms:created xsi:type="dcterms:W3CDTF">2018-05-31T07:00:40Z</dcterms:created>
  <dcterms:modified xsi:type="dcterms:W3CDTF">2018-05-31T08:04:57Z</dcterms:modified>
</cp:coreProperties>
</file>