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6"/>
    <p:restoredTop sz="93632"/>
  </p:normalViewPr>
  <p:slideViewPr>
    <p:cSldViewPr snapToGrid="0" snapToObjects="1">
      <p:cViewPr varScale="1">
        <p:scale>
          <a:sx n="131" d="100"/>
          <a:sy n="13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7/13 </a:t>
            </a:r>
            <a:r>
              <a:rPr lang="ja-JP" altLang="en-US"/>
              <a:t>ミーティング資料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/>
              <a:t>小椋寿希也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A1F54-9E9C-C540-9486-5C04C555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DE88C-6494-044B-BA89-1BC821EA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nextBranch</a:t>
            </a:r>
            <a:r>
              <a:rPr kumimoji="1" lang="en-US" altLang="ja-JP" dirty="0"/>
              <a:t> 44,100,262</a:t>
            </a:r>
          </a:p>
          <a:p>
            <a:r>
              <a:rPr lang="en-US" altLang="ja-JP" dirty="0"/>
              <a:t>type-check 3,019,935</a:t>
            </a:r>
          </a:p>
          <a:p>
            <a:r>
              <a:rPr kumimoji="1" lang="en-US" altLang="ja-JP" dirty="0"/>
              <a:t>exit 10,226,107</a:t>
            </a:r>
          </a:p>
          <a:p>
            <a:endParaRPr kumimoji="1" lang="en-US" altLang="ja-JP" dirty="0"/>
          </a:p>
          <a:p>
            <a:r>
              <a:rPr lang="ja-JP" altLang="en-US"/>
              <a:t>合計</a:t>
            </a:r>
            <a:r>
              <a:rPr lang="en-US" altLang="ja-JP" dirty="0"/>
              <a:t> 119,374,745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57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78946-4124-B441-AF8D-0E5A7D85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BaseBall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A357B-551A-E64D-8B21-2DF6C7B4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nextBranch</a:t>
            </a:r>
            <a:r>
              <a:rPr kumimoji="1" lang="en-US" altLang="ja-JP" dirty="0"/>
              <a:t> 5,744,319</a:t>
            </a:r>
          </a:p>
          <a:p>
            <a:r>
              <a:rPr lang="en-US" altLang="ja-JP" dirty="0"/>
              <a:t>type-check 98,474</a:t>
            </a:r>
          </a:p>
          <a:p>
            <a:r>
              <a:rPr kumimoji="1" lang="en-US" altLang="ja-JP" dirty="0"/>
              <a:t>exit 6,226,669</a:t>
            </a:r>
          </a:p>
          <a:p>
            <a:endParaRPr lang="en-US" altLang="ja-JP" dirty="0"/>
          </a:p>
          <a:p>
            <a:r>
              <a:rPr kumimoji="1" lang="ja-JP" altLang="en-US"/>
              <a:t>合計</a:t>
            </a:r>
            <a:r>
              <a:rPr kumimoji="1" lang="en-US" altLang="ja-JP" dirty="0"/>
              <a:t> 12,647,659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15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874C2-FA2B-3A4B-A4B8-41E65C93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3F930-072E-6B42-B237-DA77E886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指数的に再帰が増える</a:t>
            </a:r>
            <a:r>
              <a:rPr kumimoji="1" lang="en-US" altLang="ja-JP" dirty="0" err="1"/>
              <a:t>nextBranch</a:t>
            </a:r>
            <a:r>
              <a:rPr kumimoji="1" lang="ja-JP" altLang="en-US"/>
              <a:t>関数の改良</a:t>
            </a:r>
            <a:endParaRPr kumimoji="1" lang="en-US" altLang="ja-JP" dirty="0"/>
          </a:p>
          <a:p>
            <a:pPr lvl="1"/>
            <a:r>
              <a:rPr lang="ja-JP" altLang="en-US"/>
              <a:t>リストを前から検索→後ろから検索</a:t>
            </a:r>
            <a:endParaRPr lang="en-US" altLang="ja-JP" dirty="0"/>
          </a:p>
          <a:p>
            <a:pPr lvl="1"/>
            <a:r>
              <a:rPr kumimoji="1" lang="ja-JP" altLang="en-US"/>
              <a:t>もっと良い検索方法を思いつけば試す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55787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2563</TotalTime>
  <Words>48</Words>
  <Application>Microsoft Macintosh PowerPoint</Application>
  <PresentationFormat>画面に合わせる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ホワイト</vt:lpstr>
      <vt:lpstr>7/13 ミーティング資料</vt:lpstr>
      <vt:lpstr>Nasa</vt:lpstr>
      <vt:lpstr>BaseBall</vt:lpstr>
      <vt:lpstr>方針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7/13 ミーティング資料</dc:title>
  <dc:creator>寿希也 小椋</dc:creator>
  <cp:lastModifiedBy>寿希也 小椋</cp:lastModifiedBy>
  <cp:revision>5</cp:revision>
  <dcterms:created xsi:type="dcterms:W3CDTF">2018-07-11T11:42:09Z</dcterms:created>
  <dcterms:modified xsi:type="dcterms:W3CDTF">2018-07-13T06:25:24Z</dcterms:modified>
</cp:coreProperties>
</file>