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6"/>
    <p:restoredTop sz="93632"/>
  </p:normalViewPr>
  <p:slideViewPr>
    <p:cSldViewPr snapToGrid="0" snapToObjects="1">
      <p:cViewPr varScale="1">
        <p:scale>
          <a:sx n="131" d="100"/>
          <a:sy n="13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6285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149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1143000" y="4049486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321547" y="1376624"/>
            <a:ext cx="85009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432"/>
            <a:ext cx="7886700" cy="9311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742-12C4-624B-8EEC-AF74FAB5BA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7446"/>
            <a:ext cx="7886700" cy="462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9087-036E-E94B-A49F-CC90E8A82B28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742-12C4-624B-8EEC-AF74FAB5BAE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6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tx1"/>
          </a:solidFill>
          <a:latin typeface="Hiragino Kaku Gothic Pro W6" charset="-128"/>
          <a:ea typeface="Hiragino Kaku Gothic Pro W6" charset="-128"/>
          <a:cs typeface="Hiragino Kaku Gothic Pro W6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.LucidaGrandeUI" charset="0"/>
        <a:buChar char="◇"/>
        <a:defRPr kumimoji="1" sz="2600" b="1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7/13 </a:t>
            </a:r>
            <a:r>
              <a:rPr lang="ja-JP" altLang="en-US"/>
              <a:t>ミーティング資料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433776"/>
            <a:ext cx="6858000" cy="1436973"/>
          </a:xfrm>
        </p:spPr>
        <p:txBody>
          <a:bodyPr/>
          <a:lstStyle/>
          <a:p>
            <a:r>
              <a:rPr lang="ja-JP" altLang="en-US"/>
              <a:t>小椋寿希也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A1F54-9E9C-C540-9486-5C04C555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4DE88C-6494-044B-BA89-1BC821EA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nextBranch</a:t>
            </a:r>
            <a:r>
              <a:rPr kumimoji="1" lang="en-US" altLang="ja-JP" dirty="0"/>
              <a:t> 44,100,262</a:t>
            </a:r>
          </a:p>
          <a:p>
            <a:r>
              <a:rPr lang="en-US" altLang="ja-JP" dirty="0"/>
              <a:t>type-check 3,019,935</a:t>
            </a:r>
          </a:p>
          <a:p>
            <a:r>
              <a:rPr kumimoji="1" lang="en-US" altLang="ja-JP"/>
              <a:t>exit 10,226,107</a:t>
            </a:r>
            <a:endParaRPr kumimoji="1" lang="en-US" altLang="ja-JP" dirty="0"/>
          </a:p>
          <a:p>
            <a:r>
              <a:rPr lang="ja-JP" altLang="en-US"/>
              <a:t>合計</a:t>
            </a:r>
            <a:r>
              <a:rPr lang="en-US" altLang="ja-JP" dirty="0"/>
              <a:t> 119,374,745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57551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960308F1-B5F7-5149-A9CC-8D40EAEF46EA}" vid="{36ADB9C1-C13E-D84C-B44F-A3BAE4940C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ホワイト</Template>
  <TotalTime>42</TotalTime>
  <Words>12</Words>
  <Application>Microsoft Macintosh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.AppleSystemUIFont</vt:lpstr>
      <vt:lpstr>.LucidaGrandeUI</vt:lpstr>
      <vt:lpstr>Hiragino Kaku Gothic Pro W3</vt:lpstr>
      <vt:lpstr>Hiragino Kaku Gothic Pro W6</vt:lpstr>
      <vt:lpstr>游ゴシック</vt:lpstr>
      <vt:lpstr>Arial</vt:lpstr>
      <vt:lpstr>Calibri</vt:lpstr>
      <vt:lpstr>ホワイト</vt:lpstr>
      <vt:lpstr>7/13 ミーティング資料</vt:lpstr>
      <vt:lpstr>PowerPoint プレゼンテーション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7/13 ミーティング資料</dc:title>
  <dc:creator>寿希也 小椋</dc:creator>
  <cp:lastModifiedBy>寿希也 小椋</cp:lastModifiedBy>
  <cp:revision>3</cp:revision>
  <dcterms:created xsi:type="dcterms:W3CDTF">2018-07-11T11:42:09Z</dcterms:created>
  <dcterms:modified xsi:type="dcterms:W3CDTF">2018-07-11T12:24:38Z</dcterms:modified>
</cp:coreProperties>
</file>