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32"/>
  </p:normalViewPr>
  <p:slideViewPr>
    <p:cSldViewPr snapToGrid="0" snapToObjects="1">
      <p:cViewPr varScale="1">
        <p:scale>
          <a:sx n="129" d="100"/>
          <a:sy n="12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5/25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</a:t>
            </a:r>
            <a:r>
              <a:rPr lang="en-US" altLang="ja-JP" dirty="0"/>
              <a:t> </a:t>
            </a:r>
            <a:r>
              <a:rPr lang="ja-JP" altLang="en-US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83C05-0D08-3D4E-BA23-60686520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3AD46-B363-AA43-A753-17E6B4CD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文書順で出力の実装</a:t>
            </a:r>
            <a:endParaRPr kumimoji="1" lang="en-US" altLang="ja-JP" dirty="0"/>
          </a:p>
          <a:p>
            <a:pPr lvl="1"/>
            <a:r>
              <a:rPr lang="ja-JP" altLang="en-US"/>
              <a:t>おそらく完成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3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F66C9-14FE-E547-B3AF-D096EAD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91BEF3-48D9-3D43-BB74-5F9C44EA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6FF7F-53A2-FD40-A97B-3FAA5909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610441-034D-3444-883A-E6DEBB12D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以前試した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1" i="0" smtClean="0">
                        <a:latin typeface="Cambria Math" panose="02040503050406030204" pitchFamily="18" charset="0"/>
                      </a:rPr>
                      <m:t>::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610441-034D-3444-883A-E6DEBB12D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871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4</TotalTime>
  <Words>20</Words>
  <Application>Microsoft Macintosh PowerPoint</Application>
  <PresentationFormat>画面に合わせる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Cambria Math</vt:lpstr>
      <vt:lpstr>ホワイト</vt:lpstr>
      <vt:lpstr>5/25 ミーティング資料</vt:lpstr>
      <vt:lpstr>今週の進捗</vt:lpstr>
      <vt:lpstr>実装</vt:lpstr>
      <vt:lpstr>結果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5/25 ミーティング資料</dc:title>
  <dc:creator>小椋 寿希也</dc:creator>
  <cp:lastModifiedBy>小椋 寿希也</cp:lastModifiedBy>
  <cp:revision>5</cp:revision>
  <dcterms:created xsi:type="dcterms:W3CDTF">2018-05-24T01:04:47Z</dcterms:created>
  <dcterms:modified xsi:type="dcterms:W3CDTF">2018-05-24T01:10:27Z</dcterms:modified>
</cp:coreProperties>
</file>