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1"/>
    <p:restoredTop sz="93632"/>
  </p:normalViewPr>
  <p:slideViewPr>
    <p:cSldViewPr snapToGrid="0" snapToObjects="1">
      <p:cViewPr varScale="1">
        <p:scale>
          <a:sx n="131" d="100"/>
          <a:sy n="131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5/18 </a:t>
            </a:r>
            <a:r>
              <a:rPr kumimoji="1" lang="ja-JP" altLang="en-US" dirty="0"/>
              <a:t>ミーティング資料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 dirty="0"/>
              <a:t>小椋</a:t>
            </a:r>
            <a:r>
              <a:rPr lang="en-US" altLang="ja-JP" dirty="0"/>
              <a:t> </a:t>
            </a:r>
            <a:r>
              <a:rPr lang="ja-JP" altLang="en-US" dirty="0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A69C7-9C8E-CD44-BD4C-89188B7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B4615-0CA8-FD4F-93F6-F79871C0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arent</a:t>
            </a:r>
            <a:r>
              <a:rPr kumimoji="1" lang="ja-JP" altLang="en-US"/>
              <a:t>軸のバグ修正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DDO</a:t>
            </a:r>
            <a:r>
              <a:rPr kumimoji="1" lang="ja-JP" altLang="en-US"/>
              <a:t>処理ができているかチェック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parent</a:t>
            </a:r>
            <a:r>
              <a:rPr kumimoji="1" lang="ja-JP" altLang="en-US"/>
              <a:t>軸を用いて</a:t>
            </a:r>
            <a:endParaRPr kumimoji="1" lang="en-US" altLang="ja-JP" dirty="0"/>
          </a:p>
          <a:p>
            <a:pPr lvl="1"/>
            <a:r>
              <a:rPr lang="en-US" altLang="ja-JP" dirty="0"/>
              <a:t>self</a:t>
            </a:r>
            <a:r>
              <a:rPr lang="ja-JP" altLang="en-US"/>
              <a:t>軸を用いて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7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A0C2D-3556-3B46-A878-2F18F671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DDO</a:t>
            </a:r>
            <a:r>
              <a:rPr kumimoji="1" lang="ja-JP" altLang="en-US"/>
              <a:t>処理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F99B68-0E5C-3341-B678-989367741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parent</a:t>
                </a:r>
                <a:r>
                  <a:rPr kumimoji="1" lang="ja-JP" altLang="en-US"/>
                  <a:t>軸によるチェック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重複処理のみ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self</a:t>
                </a:r>
                <a:r>
                  <a:rPr lang="ja-JP" altLang="en-US"/>
                  <a:t>軸によるチェック</a:t>
                </a:r>
                <a:endParaRPr lang="en-US" altLang="ja-JP" dirty="0"/>
              </a:p>
              <a:p>
                <a:pPr lvl="1"/>
                <a:r>
                  <a:rPr lang="ja-JP" altLang="en-US"/>
                  <a:t>重複処理と文書順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::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F99B68-0E5C-3341-B678-989367741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74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425F3-DA1F-DD4C-B948-59B2298D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</a:t>
            </a:r>
            <a:r>
              <a:rPr kumimoji="1" lang="ja-JP" altLang="en-US"/>
              <a:t>軸によるチェック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4C6EA7-4297-B741-AC97-15E0C48E1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/>
                  <a:t>つのチェック方法</a:t>
                </a:r>
                <a:endParaRPr kumimoji="1" lang="en-US" altLang="ja-JP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::*</m:t>
                    </m:r>
                  </m:oMath>
                </a14:m>
                <a:endParaRPr kumimoji="1" lang="en-US" altLang="ja-JP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(//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::*</m:t>
                    </m:r>
                  </m:oMath>
                </a14:m>
                <a:endParaRPr kumimoji="1" lang="en-US" altLang="ja-JP" b="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::*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4C6EA7-4297-B741-AC97-15E0C48E1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0C0097-7663-EF40-84AB-F81FB3E6237F}"/>
              </a:ext>
            </a:extLst>
          </p:cNvPr>
          <p:cNvSpPr txBox="1"/>
          <p:nvPr/>
        </p:nvSpPr>
        <p:spPr>
          <a:xfrm>
            <a:off x="3287949" y="3541191"/>
            <a:ext cx="2149813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200"/>
              <a:t>・・・</a:t>
            </a:r>
            <a:endParaRPr lang="en-US" altLang="ja-JP" sz="2200" dirty="0"/>
          </a:p>
          <a:p>
            <a:r>
              <a:rPr kumimoji="1" lang="en-US" altLang="ja-JP" sz="2200" dirty="0"/>
              <a:t>&lt;referenc</a:t>
            </a:r>
            <a:r>
              <a:rPr lang="en-US" altLang="ja-JP" sz="2200" dirty="0"/>
              <a:t>e&gt;</a:t>
            </a:r>
          </a:p>
          <a:p>
            <a:r>
              <a:rPr lang="en-US" altLang="ja-JP" sz="2200" dirty="0"/>
              <a:t>        &lt;source&gt;</a:t>
            </a:r>
          </a:p>
          <a:p>
            <a:r>
              <a:rPr kumimoji="1" lang="en-US" altLang="ja-JP" sz="2200" dirty="0"/>
              <a:t>        </a:t>
            </a:r>
            <a:r>
              <a:rPr lang="ja-JP" altLang="en-US" sz="2200"/>
              <a:t>・・・</a:t>
            </a:r>
            <a:endParaRPr lang="en-US" altLang="ja-JP" sz="2200" dirty="0"/>
          </a:p>
          <a:p>
            <a:r>
              <a:rPr lang="en-US" altLang="ja-JP" sz="2200" dirty="0"/>
              <a:t>        &lt;/source&gt;</a:t>
            </a:r>
          </a:p>
          <a:p>
            <a:r>
              <a:rPr kumimoji="1" lang="en-US" altLang="ja-JP" sz="2200" dirty="0"/>
              <a:t>&lt;/</a:t>
            </a:r>
            <a:r>
              <a:rPr lang="en-US" altLang="ja-JP" sz="2200" dirty="0"/>
              <a:t>reference&gt;</a:t>
            </a:r>
          </a:p>
          <a:p>
            <a:r>
              <a:rPr kumimoji="1" lang="ja-JP" altLang="en-US" sz="2200"/>
              <a:t>・・・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D6730-7B1C-104D-866F-C76649AD42F8}"/>
              </a:ext>
            </a:extLst>
          </p:cNvPr>
          <p:cNvSpPr txBox="1"/>
          <p:nvPr/>
        </p:nvSpPr>
        <p:spPr>
          <a:xfrm>
            <a:off x="2936823" y="606368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対象文書（</a:t>
            </a:r>
            <a:r>
              <a:rPr kumimoji="1" lang="en-US" altLang="ja-JP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Nasa.xml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21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CB082-395B-2C4B-B68F-4E6DE8D5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</a:t>
            </a:r>
            <a:r>
              <a:rPr kumimoji="1" lang="ja-JP" altLang="en-US"/>
              <a:t>軸によるチェック</a:t>
            </a:r>
            <a:r>
              <a:rPr kumimoji="1" lang="en-US" altLang="ja-JP" dirty="0"/>
              <a:t> </a:t>
            </a:r>
            <a:r>
              <a:rPr kumimoji="1" lang="ja-JP" altLang="en-US"/>
              <a:t>その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D96E8D-9319-7D41-AAE4-48126DA9D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/>
                  <a:t>重複処理のみ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処理は正常に完了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D96E8D-9319-7D41-AAE4-48126DA9D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54BFD8F-5784-3C48-8A05-6A824EC014A7}"/>
              </a:ext>
            </a:extLst>
          </p:cNvPr>
          <p:cNvGrpSpPr/>
          <p:nvPr/>
        </p:nvGrpSpPr>
        <p:grpSpPr>
          <a:xfrm>
            <a:off x="1070043" y="3307404"/>
            <a:ext cx="317716" cy="2504995"/>
            <a:chOff x="3239311" y="3297677"/>
            <a:chExt cx="317716" cy="250499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0828C96-9CB1-F249-9035-C8E4E91E92E9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FC36DC-639C-3749-AA38-7F975FC4527D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42599C-7953-CD44-A8AB-13CC0524F5A0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38CC354-1C2F-514B-A56B-9AADDF65287F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3257908-CF06-D748-AC2D-AC18545116B7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E63590D-9485-FE45-81D4-D854CD6A6C1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E2EAF78-1481-ED4B-BB0A-8C918418B775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加算記号 17">
            <a:extLst>
              <a:ext uri="{FF2B5EF4-FFF2-40B4-BE49-F238E27FC236}">
                <a16:creationId xmlns:a16="http://schemas.microsoft.com/office/drawing/2014/main" id="{DFCA4D4F-6E2C-4444-B952-84894E07B747}"/>
              </a:ext>
            </a:extLst>
          </p:cNvPr>
          <p:cNvSpPr/>
          <p:nvPr/>
        </p:nvSpPr>
        <p:spPr>
          <a:xfrm>
            <a:off x="1971974" y="4017639"/>
            <a:ext cx="717286" cy="715193"/>
          </a:xfrm>
          <a:prstGeom prst="mathPlus">
            <a:avLst>
              <a:gd name="adj1" fmla="val 99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等号 18">
            <a:extLst>
              <a:ext uri="{FF2B5EF4-FFF2-40B4-BE49-F238E27FC236}">
                <a16:creationId xmlns:a16="http://schemas.microsoft.com/office/drawing/2014/main" id="{B6E84E01-262A-7D47-A6C5-6EB939B8464D}"/>
              </a:ext>
            </a:extLst>
          </p:cNvPr>
          <p:cNvSpPr/>
          <p:nvPr/>
        </p:nvSpPr>
        <p:spPr>
          <a:xfrm>
            <a:off x="4380335" y="3971595"/>
            <a:ext cx="700391" cy="807280"/>
          </a:xfrm>
          <a:prstGeom prst="mathEqual">
            <a:avLst>
              <a:gd name="adj1" fmla="val 789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416B6A3-3478-9D47-93EF-07EE06CC11BF}"/>
              </a:ext>
            </a:extLst>
          </p:cNvPr>
          <p:cNvGrpSpPr/>
          <p:nvPr/>
        </p:nvGrpSpPr>
        <p:grpSpPr>
          <a:xfrm>
            <a:off x="3266000" y="3307403"/>
            <a:ext cx="317716" cy="2504995"/>
            <a:chOff x="3239311" y="3297677"/>
            <a:chExt cx="317716" cy="2504995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E2A55CD-E3D8-3E43-BE2C-A6515D3EADE6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6B6E425-EACF-284B-8277-29F2C0BE9CF0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E54AE32-0E9F-3647-8E5F-06E70223B007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1CBD735-1D4A-AB48-B404-0B153F6546AF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C442E2F-09B3-9E4D-8428-2D074087F53F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5549F349-66EB-0346-A849-F2F0085690D8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4478812F-FFB6-9A46-88A3-2C6AAB1542C0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9CAAB22-A1D2-DC40-B350-AA7B87CEA3E3}"/>
              </a:ext>
            </a:extLst>
          </p:cNvPr>
          <p:cNvGrpSpPr/>
          <p:nvPr/>
        </p:nvGrpSpPr>
        <p:grpSpPr>
          <a:xfrm>
            <a:off x="5736626" y="3307403"/>
            <a:ext cx="317716" cy="2504995"/>
            <a:chOff x="3239311" y="3297677"/>
            <a:chExt cx="317716" cy="2504995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14381FF-2065-1E40-BE8E-89CEA46B53E7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37080F7-61C7-5946-B4CE-BAD13E9CF2BD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197D6B0-8F7E-1A41-BFE1-EED8BBFE3140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3E543AF-616E-5C41-A8E8-5BA6791E00EB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8E3B8FB6-6F2A-AE40-8E37-E82EDF5554DE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237A59D-61C4-3741-A14A-345CAC753B2C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9646EE7-50AB-BA41-B1E0-79567A05B4CD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1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70932-2D1D-A84B-9789-7DC7D36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r>
              <a:rPr lang="ja-JP" altLang="en-US"/>
              <a:t>軸によるチェック</a:t>
            </a:r>
            <a:r>
              <a:rPr lang="en-US" altLang="ja-JP" dirty="0"/>
              <a:t> </a:t>
            </a:r>
            <a:r>
              <a:rPr lang="ja-JP" altLang="en-US"/>
              <a:t>その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45C16A-FE40-0F46-B839-DF340E3B8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(//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lang="en-US" altLang="ja-JP" b="0" dirty="0"/>
              </a:p>
              <a:p>
                <a:pPr lvl="1"/>
                <a:r>
                  <a:rPr kumimoji="1" lang="ja-JP" altLang="en-US"/>
                  <a:t>重複処理と文書順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重複処理と文書順は正常に完了</a:t>
                </a: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45C16A-FE40-0F46-B839-DF340E3B8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DBEE426-F3C9-8A44-AFED-43C5A3AC71B2}"/>
              </a:ext>
            </a:extLst>
          </p:cNvPr>
          <p:cNvGrpSpPr/>
          <p:nvPr/>
        </p:nvGrpSpPr>
        <p:grpSpPr>
          <a:xfrm>
            <a:off x="1070043" y="3307404"/>
            <a:ext cx="317716" cy="2504995"/>
            <a:chOff x="3239311" y="3297677"/>
            <a:chExt cx="317716" cy="250499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A682160-92A7-BC44-8050-837B886C6C16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7174FFD-FEC0-BC4B-8488-7C249853C919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467ACE-B36B-C64E-A62D-B0576278F9FD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C1BA10-CD5D-7849-BFAC-0F05AE74EE6D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D16F79-DB55-2649-8E66-5E4F0CFE065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7455BFF-F492-2C4B-89AA-DE0524183ADC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ACFAFC-0883-6145-9A1E-F0FEF1D09B34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4183C12-4A1C-4344-BB05-EB3334A7DFA3}"/>
              </a:ext>
            </a:extLst>
          </p:cNvPr>
          <p:cNvGrpSpPr/>
          <p:nvPr/>
        </p:nvGrpSpPr>
        <p:grpSpPr>
          <a:xfrm>
            <a:off x="3440349" y="3307404"/>
            <a:ext cx="317716" cy="1794760"/>
            <a:chOff x="3239311" y="3297677"/>
            <a:chExt cx="317716" cy="179476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7A6041B-5C60-894E-84F5-8283D209FDF1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BE2BE35-FA57-0F42-937B-9E611F426BC7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2D9EA3A-C702-3F41-B7AD-8F74AE23F3A2}"/>
                </a:ext>
              </a:extLst>
            </p:cNvPr>
            <p:cNvSpPr txBox="1"/>
            <p:nvPr/>
          </p:nvSpPr>
          <p:spPr>
            <a:xfrm>
              <a:off x="3256944" y="472310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s</a:t>
              </a:r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BF2DF8C-78ED-FF40-A887-98EE8B2CCF74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EB715FC-1E04-204E-A5DA-A7AFF5D1143B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3394161" y="4377244"/>
              <a:ext cx="0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C758E39B-7291-824F-B822-88C2932A5618}"/>
              </a:ext>
            </a:extLst>
          </p:cNvPr>
          <p:cNvSpPr/>
          <p:nvPr/>
        </p:nvSpPr>
        <p:spPr>
          <a:xfrm>
            <a:off x="1971974" y="4017639"/>
            <a:ext cx="717286" cy="715193"/>
          </a:xfrm>
          <a:prstGeom prst="mathPlus">
            <a:avLst>
              <a:gd name="adj1" fmla="val 99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等号 27">
            <a:extLst>
              <a:ext uri="{FF2B5EF4-FFF2-40B4-BE49-F238E27FC236}">
                <a16:creationId xmlns:a16="http://schemas.microsoft.com/office/drawing/2014/main" id="{D8BA18B0-969E-124C-94BF-F39D282CC133}"/>
              </a:ext>
            </a:extLst>
          </p:cNvPr>
          <p:cNvSpPr/>
          <p:nvPr/>
        </p:nvSpPr>
        <p:spPr>
          <a:xfrm>
            <a:off x="4380335" y="3971595"/>
            <a:ext cx="700391" cy="807280"/>
          </a:xfrm>
          <a:prstGeom prst="mathEqual">
            <a:avLst>
              <a:gd name="adj1" fmla="val 789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8ED46DD-5540-D04A-A05C-86FDBBD6E67E}"/>
              </a:ext>
            </a:extLst>
          </p:cNvPr>
          <p:cNvGrpSpPr/>
          <p:nvPr/>
        </p:nvGrpSpPr>
        <p:grpSpPr>
          <a:xfrm>
            <a:off x="5996241" y="3326859"/>
            <a:ext cx="637812" cy="2504995"/>
            <a:chOff x="2919215" y="3297677"/>
            <a:chExt cx="637812" cy="2504995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CE8339E-F984-0743-A74F-A0D7298ADE4C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DE15CE7-91AA-0B45-B9FB-6987E2BA7CBD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F77D94B-8A29-734E-87CA-5DF2156D0A23}"/>
                </a:ext>
              </a:extLst>
            </p:cNvPr>
            <p:cNvSpPr txBox="1"/>
            <p:nvPr/>
          </p:nvSpPr>
          <p:spPr>
            <a:xfrm>
              <a:off x="2919215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C815F7B-F8C3-7A49-87BA-4C36D4E7570B}"/>
                </a:ext>
              </a:extLst>
            </p:cNvPr>
            <p:cNvSpPr txBox="1"/>
            <p:nvPr/>
          </p:nvSpPr>
          <p:spPr>
            <a:xfrm>
              <a:off x="2940856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BB6F448-8C92-0B48-B349-A31C256FADA1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8880B00F-346E-0547-ABC9-AE48924AFF93}"/>
                </a:ext>
              </a:extLst>
            </p:cNvPr>
            <p:cNvCxnSpPr>
              <a:cxnSpLocks/>
              <a:stCxn id="32" idx="0"/>
              <a:endCxn id="31" idx="2"/>
            </p:cNvCxnSpPr>
            <p:nvPr/>
          </p:nvCxnSpPr>
          <p:spPr>
            <a:xfrm flipV="1">
              <a:off x="3073264" y="4377244"/>
              <a:ext cx="320897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B5245EF-C3CC-8744-AB84-C9CCF502AFD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073264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6E3DEE-E279-AA49-A7DB-7B0D1EFB5B95}"/>
              </a:ext>
            </a:extLst>
          </p:cNvPr>
          <p:cNvSpPr txBox="1"/>
          <p:nvPr/>
        </p:nvSpPr>
        <p:spPr>
          <a:xfrm>
            <a:off x="6634053" y="475191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3BB994-4F59-B54F-994F-F1039F66FDB5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H="1" flipV="1">
            <a:off x="6471187" y="4406426"/>
            <a:ext cx="300083" cy="345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7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E5DFE-CAFE-C04A-91D7-57B0D2B4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</a:t>
            </a:r>
            <a:r>
              <a:rPr kumimoji="1" lang="ja-JP" altLang="en-US"/>
              <a:t>軸によるチェック</a:t>
            </a:r>
            <a:r>
              <a:rPr kumimoji="1" lang="en-US" altLang="ja-JP" dirty="0"/>
              <a:t> </a:t>
            </a:r>
            <a:r>
              <a:rPr kumimoji="1" lang="ja-JP" altLang="en-US"/>
              <a:t>その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AD85BC-0EB9-0F40-932A-CC81989C8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/>
                  <a:t>重複処理と文書順</a:t>
                </a:r>
                <a:endParaRPr lang="en-US" altLang="ja-JP" dirty="0"/>
              </a:p>
              <a:p>
                <a:pPr lvl="1"/>
                <a:r>
                  <a:rPr lang="ja-JP" altLang="en-US"/>
                  <a:t>重複処理は正常に完了</a:t>
                </a:r>
                <a:endParaRPr lang="en-US" altLang="ja-JP" dirty="0"/>
              </a:p>
              <a:p>
                <a:pPr lvl="1"/>
                <a:r>
                  <a:rPr lang="ja-JP" altLang="en-US"/>
                  <a:t>文書順はできていない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AD85BC-0EB9-0F40-932A-CC81989C8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484BE7-DB5F-9349-B689-F6B491BF2B18}"/>
              </a:ext>
            </a:extLst>
          </p:cNvPr>
          <p:cNvGrpSpPr/>
          <p:nvPr/>
        </p:nvGrpSpPr>
        <p:grpSpPr>
          <a:xfrm>
            <a:off x="3258888" y="3326670"/>
            <a:ext cx="317716" cy="2504995"/>
            <a:chOff x="3239311" y="3297677"/>
            <a:chExt cx="317716" cy="250499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A9FC2A6-6720-F445-AF79-BFCE0AF6A552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0246223-2220-8146-853B-B537AE1FB038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8C0E5F2-F2C1-1A46-A1E6-B6ACEB31AC00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8AA7BC4-FF30-874A-918B-CB4AB72287FA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1B79A7A-2861-B145-AAF5-CFC238B546A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B59A24B-3F67-024D-A54D-D8E688FAD573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BF9B756-ECD2-A748-8A15-6C48515D3427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A2D019-8693-FB4C-A049-8232CEF76056}"/>
              </a:ext>
            </a:extLst>
          </p:cNvPr>
          <p:cNvGrpSpPr/>
          <p:nvPr/>
        </p:nvGrpSpPr>
        <p:grpSpPr>
          <a:xfrm>
            <a:off x="1158625" y="3326670"/>
            <a:ext cx="317716" cy="1794760"/>
            <a:chOff x="3239311" y="3297677"/>
            <a:chExt cx="317716" cy="179476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817C36-D138-E044-B9C0-53B0FEBBF9AC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220DE63-A788-B34C-92F6-18D12F8387AF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69457E8-F866-C74C-8010-6D92393E558C}"/>
                </a:ext>
              </a:extLst>
            </p:cNvPr>
            <p:cNvSpPr txBox="1"/>
            <p:nvPr/>
          </p:nvSpPr>
          <p:spPr>
            <a:xfrm>
              <a:off x="3256944" y="472310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s</a:t>
              </a:r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11575A7-40D2-6C42-8D93-F2D66626C33A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78DC189-E9B7-FB4E-8493-1F704CE236F3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V="1">
              <a:off x="3394161" y="4377244"/>
              <a:ext cx="0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加算記号 17">
            <a:extLst>
              <a:ext uri="{FF2B5EF4-FFF2-40B4-BE49-F238E27FC236}">
                <a16:creationId xmlns:a16="http://schemas.microsoft.com/office/drawing/2014/main" id="{D365B9CE-E3DA-274C-9FA2-DC1B7D7322A0}"/>
              </a:ext>
            </a:extLst>
          </p:cNvPr>
          <p:cNvSpPr/>
          <p:nvPr/>
        </p:nvSpPr>
        <p:spPr>
          <a:xfrm>
            <a:off x="1971974" y="4017639"/>
            <a:ext cx="717286" cy="715193"/>
          </a:xfrm>
          <a:prstGeom prst="mathPlus">
            <a:avLst>
              <a:gd name="adj1" fmla="val 99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等号 18">
            <a:extLst>
              <a:ext uri="{FF2B5EF4-FFF2-40B4-BE49-F238E27FC236}">
                <a16:creationId xmlns:a16="http://schemas.microsoft.com/office/drawing/2014/main" id="{52036BA4-C63B-164E-9FAE-6431E0832DFA}"/>
              </a:ext>
            </a:extLst>
          </p:cNvPr>
          <p:cNvSpPr/>
          <p:nvPr/>
        </p:nvSpPr>
        <p:spPr>
          <a:xfrm>
            <a:off x="4380335" y="3971595"/>
            <a:ext cx="700391" cy="807280"/>
          </a:xfrm>
          <a:prstGeom prst="mathEqual">
            <a:avLst>
              <a:gd name="adj1" fmla="val 789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D4E7698-0AE3-8349-A88A-3B8CBE82B211}"/>
              </a:ext>
            </a:extLst>
          </p:cNvPr>
          <p:cNvGrpSpPr/>
          <p:nvPr/>
        </p:nvGrpSpPr>
        <p:grpSpPr>
          <a:xfrm>
            <a:off x="6316337" y="3326859"/>
            <a:ext cx="617798" cy="2514722"/>
            <a:chOff x="3239311" y="3297677"/>
            <a:chExt cx="617798" cy="2514722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58A19ED-F095-4044-98B8-097C0F29CDA4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A9F18E0-5B78-D94A-B1F5-9840BC24569F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93D8081-AB2D-EC42-9432-876895B1EB99}"/>
                </a:ext>
              </a:extLst>
            </p:cNvPr>
            <p:cNvSpPr txBox="1"/>
            <p:nvPr/>
          </p:nvSpPr>
          <p:spPr>
            <a:xfrm>
              <a:off x="3549011" y="4732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5ABCB15-E2DC-804A-925F-FF64B8889514}"/>
                </a:ext>
              </a:extLst>
            </p:cNvPr>
            <p:cNvSpPr txBox="1"/>
            <p:nvPr/>
          </p:nvSpPr>
          <p:spPr>
            <a:xfrm>
              <a:off x="3570652" y="5443067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3B71D78-7B33-204F-AB19-A537CAAC3128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690293B-F697-A745-A9ED-7DBA570300FF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H="1" flipV="1">
              <a:off x="3394161" y="4377244"/>
              <a:ext cx="308899" cy="355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42534B0-38C4-AD41-B999-6EAA2A155451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3703060" y="5102164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50983D-BC2D-5A4D-80CB-3CC06F1DF6A6}"/>
              </a:ext>
            </a:extLst>
          </p:cNvPr>
          <p:cNvSpPr txBox="1"/>
          <p:nvPr/>
        </p:nvSpPr>
        <p:spPr>
          <a:xfrm>
            <a:off x="6041903" y="4732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5E9A7DE-2548-A04B-B2F9-0106D5AB9571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V="1">
            <a:off x="6179120" y="4406426"/>
            <a:ext cx="292067" cy="326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4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64653-310E-094B-A649-79A71DF3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E5C2B-D947-1446-9A11-8DF31A33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重複削除は完成</a:t>
            </a:r>
            <a:endParaRPr kumimoji="1" lang="en-US" altLang="ja-JP" dirty="0"/>
          </a:p>
          <a:p>
            <a:pPr lvl="1"/>
            <a:r>
              <a:rPr lang="ja-JP" altLang="en-US"/>
              <a:t>メモリ使用量削減に貢献するはず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入力段階の順序で出力されることがわかった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今後は残りの軸の実装と、文書順で出力する手法を考える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45595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243</TotalTime>
  <Words>282</Words>
  <Application>Microsoft Macintosh PowerPoint</Application>
  <PresentationFormat>画面に合わせる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Cambria Math</vt:lpstr>
      <vt:lpstr>ホワイト</vt:lpstr>
      <vt:lpstr>5/18 ミーティング資料</vt:lpstr>
      <vt:lpstr>今週の進捗</vt:lpstr>
      <vt:lpstr>DDO処理</vt:lpstr>
      <vt:lpstr>self軸によるチェック</vt:lpstr>
      <vt:lpstr>self軸によるチェック その1</vt:lpstr>
      <vt:lpstr>self軸によるチェック その2</vt:lpstr>
      <vt:lpstr>self軸によるチェック その3</vt:lpstr>
      <vt:lpstr>まとめ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5/18 ミーティング資料</dc:title>
  <dc:creator>小椋 寿希也</dc:creator>
  <cp:lastModifiedBy>Microsoft Office ユーザー</cp:lastModifiedBy>
  <cp:revision>7</cp:revision>
  <dcterms:created xsi:type="dcterms:W3CDTF">2018-05-17T01:46:32Z</dcterms:created>
  <dcterms:modified xsi:type="dcterms:W3CDTF">2018-05-17T06:03:38Z</dcterms:modified>
</cp:coreProperties>
</file>