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768A0-44AA-49E9-B660-3F7D4AE0CAEE}" v="237" dt="2021-03-23T11:21:02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3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45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5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24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39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47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9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8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38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4">
            <a:extLst>
              <a:ext uri="{FF2B5EF4-FFF2-40B4-BE49-F238E27FC236}">
                <a16:creationId xmlns:a16="http://schemas.microsoft.com/office/drawing/2014/main" id="{62FC01B0-DD26-44E1-B12F-9DE52EEC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fi-FI" sz="5100">
                <a:solidFill>
                  <a:schemeClr val="bg1"/>
                </a:solidFill>
                <a:ea typeface="+mj-lt"/>
                <a:cs typeface="+mj-lt"/>
              </a:rPr>
              <a:t>1  vaihe:kytkentä </a:t>
            </a:r>
            <a:endParaRPr lang="fi-FI" sz="5100">
              <a:solidFill>
                <a:schemeClr val="bg1"/>
              </a:solidFill>
            </a:endParaRPr>
          </a:p>
          <a:p>
            <a:endParaRPr lang="fi-FI" sz="51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42" name="Freeform: Shape 46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7538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Kuva 13" descr="Lohkoketju tasaisella täytöllä">
            <a:extLst>
              <a:ext uri="{FF2B5EF4-FFF2-40B4-BE49-F238E27FC236}">
                <a16:creationId xmlns:a16="http://schemas.microsoft.com/office/drawing/2014/main" id="{9B4D1F24-B68D-4D9F-B024-F4184587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946" y="245492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580FE98-0C27-4A54-9918-77DDA1B20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3" r="-2" b="8929"/>
          <a:stretch/>
        </p:blipFill>
        <p:spPr>
          <a:xfrm>
            <a:off x="9556559" y="668742"/>
            <a:ext cx="2489604" cy="140250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44" name="Oval 48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4898" y="3244957"/>
            <a:ext cx="569514" cy="569514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50">
            <a:extLst>
              <a:ext uri="{FF2B5EF4-FFF2-40B4-BE49-F238E27FC236}">
                <a16:creationId xmlns:a16="http://schemas.microsoft.com/office/drawing/2014/main" id="{89131A82-8673-4601-A058-D05EBB9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8713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Kuva 15" descr="Prosessori ääriviiva">
            <a:extLst>
              <a:ext uri="{FF2B5EF4-FFF2-40B4-BE49-F238E27FC236}">
                <a16:creationId xmlns:a16="http://schemas.microsoft.com/office/drawing/2014/main" id="{F868152D-18E0-4B4D-9299-D18638505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9611" y="4246763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42BC07C-A09E-4B56-B842-830A14E8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i-FI" dirty="0">
                <a:ea typeface="+mj-lt"/>
                <a:cs typeface="+mj-lt"/>
              </a:rPr>
              <a:t>2  </a:t>
            </a:r>
            <a:r>
              <a:rPr lang="fi-FI" dirty="0" err="1">
                <a:ea typeface="+mj-lt"/>
                <a:cs typeface="+mj-lt"/>
              </a:rPr>
              <a:t>vaihe:photonin</a:t>
            </a:r>
            <a:r>
              <a:rPr lang="fi-FI" dirty="0">
                <a:ea typeface="+mj-lt"/>
                <a:cs typeface="+mj-lt"/>
              </a:rPr>
              <a:t> </a:t>
            </a:r>
            <a:r>
              <a:rPr lang="fi-FI" dirty="0" err="1">
                <a:ea typeface="+mj-lt"/>
                <a:cs typeface="+mj-lt"/>
              </a:rPr>
              <a:t>firmawaren</a:t>
            </a:r>
            <a:r>
              <a:rPr lang="fi-FI" dirty="0">
                <a:ea typeface="+mj-lt"/>
                <a:cs typeface="+mj-lt"/>
              </a:rPr>
              <a:t> ohjelmointi </a:t>
            </a:r>
            <a:endParaRPr lang="fi-FI"/>
          </a:p>
          <a:p>
            <a:endParaRPr lang="fi-FI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uva 4" descr="Selainikkuna ääriviiva">
            <a:extLst>
              <a:ext uri="{FF2B5EF4-FFF2-40B4-BE49-F238E27FC236}">
                <a16:creationId xmlns:a16="http://schemas.microsoft.com/office/drawing/2014/main" id="{282E4440-232C-4296-A559-5210B676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452349-14E0-44EB-AF1C-F12CC071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Particle console </a:t>
            </a:r>
          </a:p>
          <a:p>
            <a:r>
              <a:rPr lang="en-US" sz="2400" dirty="0"/>
              <a:t>WEB IDE</a:t>
            </a:r>
          </a:p>
        </p:txBody>
      </p:sp>
    </p:spTree>
    <p:extLst>
      <p:ext uri="{BB962C8B-B14F-4D97-AF65-F5344CB8AC3E}">
        <p14:creationId xmlns:p14="http://schemas.microsoft.com/office/powerpoint/2010/main" val="14475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8547391-23AE-4689-9712-25C44F74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 vaihe: rakennetaan webhook joka triggeröi koodin azurella </a:t>
            </a:r>
          </a:p>
          <a:p>
            <a:pPr algn="ctr"/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Kuva 4" descr="Puhelintukiasema ääriviiva">
            <a:extLst>
              <a:ext uri="{FF2B5EF4-FFF2-40B4-BE49-F238E27FC236}">
                <a16:creationId xmlns:a16="http://schemas.microsoft.com/office/drawing/2014/main" id="{1C3F4255-A3EF-42B4-9DE0-B1C347E9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65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CDB176E-75AE-4B2F-82FE-CE26E169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endParaRPr lang="fi-FI" sz="2400"/>
          </a:p>
          <a:p>
            <a:r>
              <a:rPr lang="fi-FI" sz="2400">
                <a:ea typeface="+mj-lt"/>
                <a:cs typeface="+mj-lt"/>
              </a:rPr>
              <a:t> 4: vaihe  </a:t>
            </a:r>
            <a:r>
              <a:rPr lang="fi-FI" sz="2400" err="1">
                <a:ea typeface="+mj-lt"/>
                <a:cs typeface="+mj-lt"/>
              </a:rPr>
              <a:t>fuction</a:t>
            </a:r>
            <a:r>
              <a:rPr lang="fi-FI" sz="2400">
                <a:ea typeface="+mj-lt"/>
                <a:cs typeface="+mj-lt"/>
              </a:rPr>
              <a:t> </a:t>
            </a:r>
            <a:r>
              <a:rPr lang="fi-FI" sz="2400" err="1">
                <a:ea typeface="+mj-lt"/>
                <a:cs typeface="+mj-lt"/>
              </a:rPr>
              <a:t>appin</a:t>
            </a:r>
            <a:r>
              <a:rPr lang="fi-FI" sz="2400">
                <a:ea typeface="+mj-lt"/>
                <a:cs typeface="+mj-lt"/>
              </a:rPr>
              <a:t> rakentaminen ja </a:t>
            </a:r>
            <a:r>
              <a:rPr lang="fi-FI" sz="2400" err="1">
                <a:ea typeface="+mj-lt"/>
                <a:cs typeface="+mj-lt"/>
              </a:rPr>
              <a:t>storage</a:t>
            </a:r>
            <a:r>
              <a:rPr lang="fi-FI" sz="2400">
                <a:ea typeface="+mj-lt"/>
                <a:cs typeface="+mj-lt"/>
              </a:rPr>
              <a:t> </a:t>
            </a:r>
            <a:r>
              <a:rPr lang="fi-FI" sz="2400" err="1">
                <a:ea typeface="+mj-lt"/>
                <a:cs typeface="+mj-lt"/>
              </a:rPr>
              <a:t>accountin</a:t>
            </a:r>
            <a:r>
              <a:rPr lang="fi-FI" sz="2400">
                <a:ea typeface="+mj-lt"/>
                <a:cs typeface="+mj-lt"/>
              </a:rPr>
              <a:t> perustaminen </a:t>
            </a:r>
            <a:r>
              <a:rPr lang="fi-FI" sz="2400" err="1">
                <a:ea typeface="+mj-lt"/>
                <a:cs typeface="+mj-lt"/>
              </a:rPr>
              <a:t>azurelle</a:t>
            </a:r>
            <a:r>
              <a:rPr lang="fi-FI" sz="2400">
                <a:ea typeface="+mj-lt"/>
                <a:cs typeface="+mj-lt"/>
              </a:rPr>
              <a:t> </a:t>
            </a:r>
            <a:endParaRPr lang="fi-FI" sz="2400"/>
          </a:p>
          <a:p>
            <a:endParaRPr lang="fi-FI" sz="24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EA9B602-F3A6-4A41-97CD-9BCEC4A0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AZURE</a:t>
            </a:r>
          </a:p>
          <a:p>
            <a:r>
              <a:rPr lang="en-US" sz="2400" dirty="0"/>
              <a:t>HTTPS</a:t>
            </a:r>
          </a:p>
          <a:p>
            <a:r>
              <a:rPr lang="en-US" sz="2400" dirty="0"/>
              <a:t>HTTP TRIGGER</a:t>
            </a:r>
          </a:p>
          <a:p>
            <a:r>
              <a:rPr lang="en-US" sz="2400" dirty="0"/>
              <a:t>STORAGE ACCOUNT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5: </a:t>
            </a:r>
            <a:r>
              <a:rPr lang="en-US" sz="2400" dirty="0" err="1">
                <a:ea typeface="+mn-lt"/>
                <a:cs typeface="+mn-lt"/>
              </a:rPr>
              <a:t>vaihe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koodataan</a:t>
            </a:r>
            <a:r>
              <a:rPr lang="en-US" sz="2400" dirty="0">
                <a:ea typeface="+mn-lt"/>
                <a:cs typeface="+mn-lt"/>
              </a:rPr>
              <a:t> trigger c </a:t>
            </a:r>
            <a:r>
              <a:rPr lang="en-US" sz="2400" dirty="0" err="1">
                <a:ea typeface="+mn-lt"/>
                <a:cs typeface="+mn-lt"/>
              </a:rPr>
              <a:t>sharpilla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joka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talentaa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tietoa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varastoon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uva 22" descr="Binaarinen ääriviiva">
            <a:extLst>
              <a:ext uri="{FF2B5EF4-FFF2-40B4-BE49-F238E27FC236}">
                <a16:creationId xmlns:a16="http://schemas.microsoft.com/office/drawing/2014/main" id="{CE786CEF-D3D8-4125-AF3E-F718151F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58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ietokoneen komentosarja näytöllä">
            <a:extLst>
              <a:ext uri="{FF2B5EF4-FFF2-40B4-BE49-F238E27FC236}">
                <a16:creationId xmlns:a16="http://schemas.microsoft.com/office/drawing/2014/main" id="{19BB0DBF-172B-41CD-B597-C3FAB7779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2" r="6" b="902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A5A03BC-D4FE-4674-A86D-AD420E3B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vaihe 6 ohjelmoidaan  käyttöliittymä  html,css,js</a:t>
            </a:r>
          </a:p>
          <a:p>
            <a:pPr algn="ctr"/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79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E7D3D23-2685-4F32-BB29-F4185414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6B121E7-84BB-47FA-8CB6-12E251DED7AA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7 vaihe :  ohjelmoidaan käyttöliittymään kutsu jolla haetaan azuren tietovarastosta sääaseman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8 vaihe ohjelmoidaan trigger joka rakentaa tietovarastoon tallenetusta datasta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JSON rajapinnan (Rest API käyttöliittymän käyttöön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9" name="Picture 48" descr="Metal tic-tac-toe game pieces">
            <a:extLst>
              <a:ext uri="{FF2B5EF4-FFF2-40B4-BE49-F238E27FC236}">
                <a16:creationId xmlns:a16="http://schemas.microsoft.com/office/drawing/2014/main" id="{67BBBFE1-D3DC-43A2-BDF2-5F7F0CB9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7" r="19282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2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30B6D29-5EDC-4945-83EC-A38C96E0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 vaihe piiretään käyttöliittymään kaaviot JSON muodssa saadusta datasta </a:t>
            </a:r>
          </a:p>
          <a:p>
            <a:pPr algn="ctr"/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99B6E0-A0EA-4743-94F5-DEF282E9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REACT APP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uva 4" descr="Selainikkuna ääriviiva">
            <a:extLst>
              <a:ext uri="{FF2B5EF4-FFF2-40B4-BE49-F238E27FC236}">
                <a16:creationId xmlns:a16="http://schemas.microsoft.com/office/drawing/2014/main" id="{6C772660-A956-4439-8BA3-E46DC3BC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07063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E76829"/>
      </a:accent1>
      <a:accent2>
        <a:srgbClr val="C89B16"/>
      </a:accent2>
      <a:accent3>
        <a:srgbClr val="96AD1F"/>
      </a:accent3>
      <a:accent4>
        <a:srgbClr val="59B914"/>
      </a:accent4>
      <a:accent5>
        <a:srgbClr val="21BA21"/>
      </a:accent5>
      <a:accent6>
        <a:srgbClr val="14BB59"/>
      </a:accent6>
      <a:hlink>
        <a:srgbClr val="3B8BB2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7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ShapesVTI</vt:lpstr>
      <vt:lpstr>1  vaihe:kytkentä  </vt:lpstr>
      <vt:lpstr>2  vaihe:photonin firmawaren ohjelmointi  </vt:lpstr>
      <vt:lpstr>3 vaihe: rakennetaan webhook joka triggeröi koodin azurella  </vt:lpstr>
      <vt:lpstr>  4: vaihe  fuction appin rakentaminen ja storage accountin perustaminen azurelle  </vt:lpstr>
      <vt:lpstr>  vaihe 6 ohjelmoidaan  käyttöliittymä  html,css,js </vt:lpstr>
      <vt:lpstr> </vt:lpstr>
      <vt:lpstr>9 vaihe piiretään käyttöliittymään kaaviot JSON muodssa saadusta datasta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72</cp:revision>
  <dcterms:created xsi:type="dcterms:W3CDTF">2021-03-23T11:05:57Z</dcterms:created>
  <dcterms:modified xsi:type="dcterms:W3CDTF">2021-03-23T11:21:27Z</dcterms:modified>
</cp:coreProperties>
</file>