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EF8E-BC2D-A14C-9E4D-8524B95D37DB}" type="datetimeFigureOut">
              <a:rPr lang="en-US" smtClean="0"/>
              <a:t>6/13/15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C4AD-4FCD-9844-B52D-C2C4C619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374" y="279891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Start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9" idx="1"/>
          </p:cNvCxnSpPr>
          <p:nvPr/>
        </p:nvCxnSpPr>
        <p:spPr>
          <a:xfrm>
            <a:off x="1532774" y="3256119"/>
            <a:ext cx="5246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57400" y="2718363"/>
            <a:ext cx="1298910" cy="107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your </a:t>
            </a:r>
            <a:r>
              <a:rPr lang="en-US" dirty="0" err="1" smtClean="0"/>
              <a:t>Shamebro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0347" y="968176"/>
            <a:ext cx="110149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Exercise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00347" y="2798919"/>
            <a:ext cx="110149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Food eaten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0347" y="4635853"/>
            <a:ext cx="110149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Shame Report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3356310" y="1425376"/>
            <a:ext cx="1244037" cy="1830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3356310" y="3256119"/>
            <a:ext cx="12440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1"/>
          </p:cNvCxnSpPr>
          <p:nvPr/>
        </p:nvCxnSpPr>
        <p:spPr>
          <a:xfrm>
            <a:off x="3356310" y="3256119"/>
            <a:ext cx="1244037" cy="183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Bimm</dc:creator>
  <cp:lastModifiedBy>Chris Bimm</cp:lastModifiedBy>
  <cp:revision>1</cp:revision>
  <dcterms:created xsi:type="dcterms:W3CDTF">2015-06-13T23:05:55Z</dcterms:created>
  <dcterms:modified xsi:type="dcterms:W3CDTF">2015-06-13T23:10:17Z</dcterms:modified>
</cp:coreProperties>
</file>