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70" r:id="rId7"/>
    <p:sldId id="260" r:id="rId8"/>
    <p:sldId id="261" r:id="rId9"/>
    <p:sldId id="269" r:id="rId10"/>
    <p:sldId id="268" r:id="rId11"/>
    <p:sldId id="262" r:id="rId12"/>
    <p:sldId id="266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D46A8-CC20-4F82-A708-821591E33AB2}" v="51" dt="2022-06-17T10:12:38.031"/>
    <p1510:client id="{60ABF088-C6D7-41CD-A1BE-E253CE46AA80}" v="89" dt="2022-06-17T12:19:29.238"/>
    <p1510:client id="{CADB5C7F-F227-40FC-8E1B-1CF47019D1B0}" v="6" vWet="7" dt="2022-06-17T12:18:56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CONSTANT" userId="S::julien.constant@utbm.fr::9e978aab-6dc9-49cb-91d4-7aeccf397bfa" providerId="AD" clId="Web-{CADB5C7F-F227-40FC-8E1B-1CF47019D1B0}"/>
    <pc:docChg chg="modSld">
      <pc:chgData name="Julien CONSTANT" userId="S::julien.constant@utbm.fr::9e978aab-6dc9-49cb-91d4-7aeccf397bfa" providerId="AD" clId="Web-{CADB5C7F-F227-40FC-8E1B-1CF47019D1B0}" dt="2022-06-17T12:18:53.382" v="5" actId="20577"/>
      <pc:docMkLst>
        <pc:docMk/>
      </pc:docMkLst>
      <pc:sldChg chg="modSp">
        <pc:chgData name="Julien CONSTANT" userId="S::julien.constant@utbm.fr::9e978aab-6dc9-49cb-91d4-7aeccf397bfa" providerId="AD" clId="Web-{CADB5C7F-F227-40FC-8E1B-1CF47019D1B0}" dt="2022-06-17T12:18:53.382" v="5" actId="20577"/>
        <pc:sldMkLst>
          <pc:docMk/>
          <pc:sldMk cId="2174691161" sldId="264"/>
        </pc:sldMkLst>
        <pc:spChg chg="mod">
          <ac:chgData name="Julien CONSTANT" userId="S::julien.constant@utbm.fr::9e978aab-6dc9-49cb-91d4-7aeccf397bfa" providerId="AD" clId="Web-{CADB5C7F-F227-40FC-8E1B-1CF47019D1B0}" dt="2022-06-17T12:18:53.382" v="5" actId="20577"/>
          <ac:spMkLst>
            <pc:docMk/>
            <pc:sldMk cId="2174691161" sldId="264"/>
            <ac:spMk id="3" creationId="{EFBCBC0B-11B2-DC27-CBB9-56343516B0B5}"/>
          </ac:spMkLst>
        </pc:spChg>
      </pc:sldChg>
    </pc:docChg>
  </pc:docChgLst>
  <pc:docChgLst>
    <pc:chgData name="Julien CONSTANT" userId="S::julien.constant@utbm.fr::9e978aab-6dc9-49cb-91d4-7aeccf397bfa" providerId="AD" clId="Web-{32BD46A8-CC20-4F82-A708-821591E33AB2}"/>
    <pc:docChg chg="modSld">
      <pc:chgData name="Julien CONSTANT" userId="S::julien.constant@utbm.fr::9e978aab-6dc9-49cb-91d4-7aeccf397bfa" providerId="AD" clId="Web-{32BD46A8-CC20-4F82-A708-821591E33AB2}" dt="2022-06-17T10:12:38.031" v="44" actId="20577"/>
      <pc:docMkLst>
        <pc:docMk/>
      </pc:docMkLst>
      <pc:sldChg chg="modSp">
        <pc:chgData name="Julien CONSTANT" userId="S::julien.constant@utbm.fr::9e978aab-6dc9-49cb-91d4-7aeccf397bfa" providerId="AD" clId="Web-{32BD46A8-CC20-4F82-A708-821591E33AB2}" dt="2022-06-17T10:09:23.070" v="3" actId="20577"/>
        <pc:sldMkLst>
          <pc:docMk/>
          <pc:sldMk cId="2311651298" sldId="256"/>
        </pc:sldMkLst>
        <pc:spChg chg="mod">
          <ac:chgData name="Julien CONSTANT" userId="S::julien.constant@utbm.fr::9e978aab-6dc9-49cb-91d4-7aeccf397bfa" providerId="AD" clId="Web-{32BD46A8-CC20-4F82-A708-821591E33AB2}" dt="2022-06-17T10:09:23.070" v="3" actId="20577"/>
          <ac:spMkLst>
            <pc:docMk/>
            <pc:sldMk cId="2311651298" sldId="256"/>
            <ac:spMk id="2" creationId="{F5D412D5-9E75-A14F-8F52-8F5C631A5BF4}"/>
          </ac:spMkLst>
        </pc:spChg>
      </pc:sldChg>
      <pc:sldChg chg="modSp">
        <pc:chgData name="Julien CONSTANT" userId="S::julien.constant@utbm.fr::9e978aab-6dc9-49cb-91d4-7aeccf397bfa" providerId="AD" clId="Web-{32BD46A8-CC20-4F82-A708-821591E33AB2}" dt="2022-06-17T10:09:35.961" v="5" actId="20577"/>
        <pc:sldMkLst>
          <pc:docMk/>
          <pc:sldMk cId="2314361080" sldId="257"/>
        </pc:sldMkLst>
        <pc:spChg chg="mod">
          <ac:chgData name="Julien CONSTANT" userId="S::julien.constant@utbm.fr::9e978aab-6dc9-49cb-91d4-7aeccf397bfa" providerId="AD" clId="Web-{32BD46A8-CC20-4F82-A708-821591E33AB2}" dt="2022-06-17T10:09:35.961" v="5" actId="20577"/>
          <ac:spMkLst>
            <pc:docMk/>
            <pc:sldMk cId="2314361080" sldId="257"/>
            <ac:spMk id="3" creationId="{60B8E174-229A-08DF-96B0-74EC59FD71A0}"/>
          </ac:spMkLst>
        </pc:spChg>
      </pc:sldChg>
      <pc:sldChg chg="modSp">
        <pc:chgData name="Julien CONSTANT" userId="S::julien.constant@utbm.fr::9e978aab-6dc9-49cb-91d4-7aeccf397bfa" providerId="AD" clId="Web-{32BD46A8-CC20-4F82-A708-821591E33AB2}" dt="2022-06-17T10:10:32.057" v="16" actId="14100"/>
        <pc:sldMkLst>
          <pc:docMk/>
          <pc:sldMk cId="2948545728" sldId="258"/>
        </pc:sldMkLst>
        <pc:spChg chg="mod">
          <ac:chgData name="Julien CONSTANT" userId="S::julien.constant@utbm.fr::9e978aab-6dc9-49cb-91d4-7aeccf397bfa" providerId="AD" clId="Web-{32BD46A8-CC20-4F82-A708-821591E33AB2}" dt="2022-06-17T10:10:32.057" v="16" actId="14100"/>
          <ac:spMkLst>
            <pc:docMk/>
            <pc:sldMk cId="2948545728" sldId="258"/>
            <ac:spMk id="3" creationId="{DCD68DAC-AD49-2A40-7982-DB05919FCB19}"/>
          </ac:spMkLst>
        </pc:spChg>
      </pc:sldChg>
      <pc:sldChg chg="modSp">
        <pc:chgData name="Julien CONSTANT" userId="S::julien.constant@utbm.fr::9e978aab-6dc9-49cb-91d4-7aeccf397bfa" providerId="AD" clId="Web-{32BD46A8-CC20-4F82-A708-821591E33AB2}" dt="2022-06-17T10:11:03.996" v="22" actId="20577"/>
        <pc:sldMkLst>
          <pc:docMk/>
          <pc:sldMk cId="1670522129" sldId="259"/>
        </pc:sldMkLst>
        <pc:spChg chg="mod">
          <ac:chgData name="Julien CONSTANT" userId="S::julien.constant@utbm.fr::9e978aab-6dc9-49cb-91d4-7aeccf397bfa" providerId="AD" clId="Web-{32BD46A8-CC20-4F82-A708-821591E33AB2}" dt="2022-06-17T10:11:03.996" v="22" actId="20577"/>
          <ac:spMkLst>
            <pc:docMk/>
            <pc:sldMk cId="1670522129" sldId="259"/>
            <ac:spMk id="3" creationId="{B9B787E8-D86E-FD28-D6E5-26ED69258D08}"/>
          </ac:spMkLst>
        </pc:spChg>
      </pc:sldChg>
      <pc:sldChg chg="modSp">
        <pc:chgData name="Julien CONSTANT" userId="S::julien.constant@utbm.fr::9e978aab-6dc9-49cb-91d4-7aeccf397bfa" providerId="AD" clId="Web-{32BD46A8-CC20-4F82-A708-821591E33AB2}" dt="2022-06-17T10:12:38.031" v="44" actId="20577"/>
        <pc:sldMkLst>
          <pc:docMk/>
          <pc:sldMk cId="722839545" sldId="265"/>
        </pc:sldMkLst>
        <pc:spChg chg="mod">
          <ac:chgData name="Julien CONSTANT" userId="S::julien.constant@utbm.fr::9e978aab-6dc9-49cb-91d4-7aeccf397bfa" providerId="AD" clId="Web-{32BD46A8-CC20-4F82-A708-821591E33AB2}" dt="2022-06-17T10:12:38.031" v="44" actId="20577"/>
          <ac:spMkLst>
            <pc:docMk/>
            <pc:sldMk cId="722839545" sldId="265"/>
            <ac:spMk id="3" creationId="{ABCD1644-BB52-62F7-BE3B-0118C70AA97D}"/>
          </ac:spMkLst>
        </pc:spChg>
      </pc:sldChg>
      <pc:sldChg chg="modSp">
        <pc:chgData name="Julien CONSTANT" userId="S::julien.constant@utbm.fr::9e978aab-6dc9-49cb-91d4-7aeccf397bfa" providerId="AD" clId="Web-{32BD46A8-CC20-4F82-A708-821591E33AB2}" dt="2022-06-17T10:11:26.356" v="35" actId="20577"/>
        <pc:sldMkLst>
          <pc:docMk/>
          <pc:sldMk cId="2133291571" sldId="267"/>
        </pc:sldMkLst>
        <pc:spChg chg="mod">
          <ac:chgData name="Julien CONSTANT" userId="S::julien.constant@utbm.fr::9e978aab-6dc9-49cb-91d4-7aeccf397bfa" providerId="AD" clId="Web-{32BD46A8-CC20-4F82-A708-821591E33AB2}" dt="2022-06-17T10:11:26.356" v="35" actId="20577"/>
          <ac:spMkLst>
            <pc:docMk/>
            <pc:sldMk cId="2133291571" sldId="267"/>
            <ac:spMk id="6" creationId="{7691011B-AFF2-3683-77AC-1F1553259D07}"/>
          </ac:spMkLst>
        </pc:spChg>
      </pc:sldChg>
    </pc:docChg>
  </pc:docChgLst>
  <pc:docChgLst>
    <pc:chgData name="Brice VAN AKEN" userId="215944d5-98e1-41f6-b7dd-362315b4fb34" providerId="ADAL" clId="{60ABF088-C6D7-41CD-A1BE-E253CE46AA80}"/>
    <pc:docChg chg="undo custSel addSld modSld">
      <pc:chgData name="Brice VAN AKEN" userId="215944d5-98e1-41f6-b7dd-362315b4fb34" providerId="ADAL" clId="{60ABF088-C6D7-41CD-A1BE-E253CE46AA80}" dt="2022-06-17T12:19:29.238" v="3813" actId="20577"/>
      <pc:docMkLst>
        <pc:docMk/>
      </pc:docMkLst>
      <pc:sldChg chg="modSp mod">
        <pc:chgData name="Brice VAN AKEN" userId="215944d5-98e1-41f6-b7dd-362315b4fb34" providerId="ADAL" clId="{60ABF088-C6D7-41CD-A1BE-E253CE46AA80}" dt="2022-06-16T22:50:35.167" v="558" actId="20577"/>
        <pc:sldMkLst>
          <pc:docMk/>
          <pc:sldMk cId="2948545728" sldId="258"/>
        </pc:sldMkLst>
        <pc:spChg chg="mod">
          <ac:chgData name="Brice VAN AKEN" userId="215944d5-98e1-41f6-b7dd-362315b4fb34" providerId="ADAL" clId="{60ABF088-C6D7-41CD-A1BE-E253CE46AA80}" dt="2022-06-16T22:50:35.167" v="558" actId="20577"/>
          <ac:spMkLst>
            <pc:docMk/>
            <pc:sldMk cId="2948545728" sldId="258"/>
            <ac:spMk id="3" creationId="{DCD68DAC-AD49-2A40-7982-DB05919FCB19}"/>
          </ac:spMkLst>
        </pc:spChg>
        <pc:spChg chg="mod">
          <ac:chgData name="Brice VAN AKEN" userId="215944d5-98e1-41f6-b7dd-362315b4fb34" providerId="ADAL" clId="{60ABF088-C6D7-41CD-A1BE-E253CE46AA80}" dt="2022-06-16T22:49:54.420" v="450" actId="20577"/>
          <ac:spMkLst>
            <pc:docMk/>
            <pc:sldMk cId="2948545728" sldId="258"/>
            <ac:spMk id="5" creationId="{11D9907D-7505-3106-07EC-1B68A9BBC54C}"/>
          </ac:spMkLst>
        </pc:spChg>
      </pc:sldChg>
      <pc:sldChg chg="addSp delSp modSp mod">
        <pc:chgData name="Brice VAN AKEN" userId="215944d5-98e1-41f6-b7dd-362315b4fb34" providerId="ADAL" clId="{60ABF088-C6D7-41CD-A1BE-E253CE46AA80}" dt="2022-06-16T23:11:38.380" v="2390" actId="1076"/>
        <pc:sldMkLst>
          <pc:docMk/>
          <pc:sldMk cId="1670522129" sldId="259"/>
        </pc:sldMkLst>
        <pc:spChg chg="mod">
          <ac:chgData name="Brice VAN AKEN" userId="215944d5-98e1-41f6-b7dd-362315b4fb34" providerId="ADAL" clId="{60ABF088-C6D7-41CD-A1BE-E253CE46AA80}" dt="2022-06-16T23:11:38.380" v="2390" actId="1076"/>
          <ac:spMkLst>
            <pc:docMk/>
            <pc:sldMk cId="1670522129" sldId="259"/>
            <ac:spMk id="3" creationId="{B9B787E8-D86E-FD28-D6E5-26ED69258D08}"/>
          </ac:spMkLst>
        </pc:spChg>
        <pc:spChg chg="add del mod">
          <ac:chgData name="Brice VAN AKEN" userId="215944d5-98e1-41f6-b7dd-362315b4fb34" providerId="ADAL" clId="{60ABF088-C6D7-41CD-A1BE-E253CE46AA80}" dt="2022-06-16T23:07:22.301" v="2048" actId="478"/>
          <ac:spMkLst>
            <pc:docMk/>
            <pc:sldMk cId="1670522129" sldId="259"/>
            <ac:spMk id="4" creationId="{DD37C8A8-11A6-FA31-3DE0-A15D1EBF858F}"/>
          </ac:spMkLst>
        </pc:spChg>
        <pc:spChg chg="add del mod">
          <ac:chgData name="Brice VAN AKEN" userId="215944d5-98e1-41f6-b7dd-362315b4fb34" providerId="ADAL" clId="{60ABF088-C6D7-41CD-A1BE-E253CE46AA80}" dt="2022-06-16T23:08:59.065" v="2232" actId="478"/>
          <ac:spMkLst>
            <pc:docMk/>
            <pc:sldMk cId="1670522129" sldId="259"/>
            <ac:spMk id="5" creationId="{BFB18C1A-EBFB-4E4B-8686-9DEC2B05C736}"/>
          </ac:spMkLst>
        </pc:spChg>
        <pc:spChg chg="add del mod">
          <ac:chgData name="Brice VAN AKEN" userId="215944d5-98e1-41f6-b7dd-362315b4fb34" providerId="ADAL" clId="{60ABF088-C6D7-41CD-A1BE-E253CE46AA80}" dt="2022-06-16T23:09:25.726" v="2237" actId="478"/>
          <ac:spMkLst>
            <pc:docMk/>
            <pc:sldMk cId="1670522129" sldId="259"/>
            <ac:spMk id="6" creationId="{7691011B-AFF2-3683-77AC-1F1553259D07}"/>
          </ac:spMkLst>
        </pc:spChg>
      </pc:sldChg>
      <pc:sldChg chg="addSp delSp modSp mod">
        <pc:chgData name="Brice VAN AKEN" userId="215944d5-98e1-41f6-b7dd-362315b4fb34" providerId="ADAL" clId="{60ABF088-C6D7-41CD-A1BE-E253CE46AA80}" dt="2022-06-16T22:41:33.463" v="85" actId="1076"/>
        <pc:sldMkLst>
          <pc:docMk/>
          <pc:sldMk cId="3505781236" sldId="260"/>
        </pc:sldMkLst>
        <pc:spChg chg="add del mod">
          <ac:chgData name="Brice VAN AKEN" userId="215944d5-98e1-41f6-b7dd-362315b4fb34" providerId="ADAL" clId="{60ABF088-C6D7-41CD-A1BE-E253CE46AA80}" dt="2022-06-16T22:41:33.463" v="85" actId="1076"/>
          <ac:spMkLst>
            <pc:docMk/>
            <pc:sldMk cId="3505781236" sldId="260"/>
            <ac:spMk id="3" creationId="{EC976D9B-7E39-585A-4D9A-DD7EE45EC8EF}"/>
          </ac:spMkLst>
        </pc:spChg>
        <pc:picChg chg="add mod">
          <ac:chgData name="Brice VAN AKEN" userId="215944d5-98e1-41f6-b7dd-362315b4fb34" providerId="ADAL" clId="{60ABF088-C6D7-41CD-A1BE-E253CE46AA80}" dt="2022-06-16T22:40:51.740" v="15" actId="1076"/>
          <ac:picMkLst>
            <pc:docMk/>
            <pc:sldMk cId="3505781236" sldId="260"/>
            <ac:picMk id="5" creationId="{42CDFE27-DDDF-1020-0A4D-052D5B11DE42}"/>
          </ac:picMkLst>
        </pc:picChg>
      </pc:sldChg>
      <pc:sldChg chg="addSp modSp mod setBg">
        <pc:chgData name="Brice VAN AKEN" userId="215944d5-98e1-41f6-b7dd-362315b4fb34" providerId="ADAL" clId="{60ABF088-C6D7-41CD-A1BE-E253CE46AA80}" dt="2022-06-16T22:43:33.063" v="149" actId="20577"/>
        <pc:sldMkLst>
          <pc:docMk/>
          <pc:sldMk cId="483433172" sldId="261"/>
        </pc:sldMkLst>
        <pc:spChg chg="mod">
          <ac:chgData name="Brice VAN AKEN" userId="215944d5-98e1-41f6-b7dd-362315b4fb34" providerId="ADAL" clId="{60ABF088-C6D7-41CD-A1BE-E253CE46AA80}" dt="2022-06-16T22:42:05.694" v="87" actId="26606"/>
          <ac:spMkLst>
            <pc:docMk/>
            <pc:sldMk cId="483433172" sldId="261"/>
            <ac:spMk id="2" creationId="{772F5735-E92D-A24B-6726-220F965A58DD}"/>
          </ac:spMkLst>
        </pc:spChg>
        <pc:spChg chg="mod">
          <ac:chgData name="Brice VAN AKEN" userId="215944d5-98e1-41f6-b7dd-362315b4fb34" providerId="ADAL" clId="{60ABF088-C6D7-41CD-A1BE-E253CE46AA80}" dt="2022-06-16T22:43:33.063" v="149" actId="20577"/>
          <ac:spMkLst>
            <pc:docMk/>
            <pc:sldMk cId="483433172" sldId="261"/>
            <ac:spMk id="3" creationId="{415F4283-AF41-B8DE-B635-DC77853774A7}"/>
          </ac:spMkLst>
        </pc:spChg>
        <pc:spChg chg="add">
          <ac:chgData name="Brice VAN AKEN" userId="215944d5-98e1-41f6-b7dd-362315b4fb34" providerId="ADAL" clId="{60ABF088-C6D7-41CD-A1BE-E253CE46AA80}" dt="2022-06-16T22:42:05.694" v="87" actId="26606"/>
          <ac:spMkLst>
            <pc:docMk/>
            <pc:sldMk cId="483433172" sldId="261"/>
            <ac:spMk id="16" creationId="{78C9D07A-5A22-4E55-B18A-47CF07E5080D}"/>
          </ac:spMkLst>
        </pc:spChg>
        <pc:spChg chg="add mod">
          <ac:chgData name="Brice VAN AKEN" userId="215944d5-98e1-41f6-b7dd-362315b4fb34" providerId="ADAL" clId="{60ABF088-C6D7-41CD-A1BE-E253CE46AA80}" dt="2022-06-16T22:43:08.261" v="116" actId="20577"/>
          <ac:spMkLst>
            <pc:docMk/>
            <pc:sldMk cId="483433172" sldId="261"/>
            <ac:spMk id="17" creationId="{B47F4410-5CF7-FD26-47C8-1D3A2EEC7480}"/>
          </ac:spMkLst>
        </pc:spChg>
        <pc:spChg chg="add">
          <ac:chgData name="Brice VAN AKEN" userId="215944d5-98e1-41f6-b7dd-362315b4fb34" providerId="ADAL" clId="{60ABF088-C6D7-41CD-A1BE-E253CE46AA80}" dt="2022-06-16T22:42:05.694" v="87" actId="26606"/>
          <ac:spMkLst>
            <pc:docMk/>
            <pc:sldMk cId="483433172" sldId="261"/>
            <ac:spMk id="18" creationId="{3D71E629-0739-4A59-972B-A9E9A4500E31}"/>
          </ac:spMkLst>
        </pc:spChg>
        <pc:spChg chg="add">
          <ac:chgData name="Brice VAN AKEN" userId="215944d5-98e1-41f6-b7dd-362315b4fb34" providerId="ADAL" clId="{60ABF088-C6D7-41CD-A1BE-E253CE46AA80}" dt="2022-06-16T22:42:05.694" v="87" actId="26606"/>
          <ac:spMkLst>
            <pc:docMk/>
            <pc:sldMk cId="483433172" sldId="261"/>
            <ac:spMk id="20" creationId="{2F84762E-7FCC-4EAF-B9E7-CE7214491E0D}"/>
          </ac:spMkLst>
        </pc:spChg>
        <pc:spChg chg="add">
          <ac:chgData name="Brice VAN AKEN" userId="215944d5-98e1-41f6-b7dd-362315b4fb34" providerId="ADAL" clId="{60ABF088-C6D7-41CD-A1BE-E253CE46AA80}" dt="2022-06-16T22:42:05.694" v="87" actId="26606"/>
          <ac:spMkLst>
            <pc:docMk/>
            <pc:sldMk cId="483433172" sldId="261"/>
            <ac:spMk id="24" creationId="{A1038667-0C3F-4764-A24D-DA9D9B474851}"/>
          </ac:spMkLst>
        </pc:spChg>
        <pc:spChg chg="add">
          <ac:chgData name="Brice VAN AKEN" userId="215944d5-98e1-41f6-b7dd-362315b4fb34" providerId="ADAL" clId="{60ABF088-C6D7-41CD-A1BE-E253CE46AA80}" dt="2022-06-16T22:42:05.694" v="87" actId="26606"/>
          <ac:spMkLst>
            <pc:docMk/>
            <pc:sldMk cId="483433172" sldId="261"/>
            <ac:spMk id="28" creationId="{571EEFCA-9235-4BC2-85C3-A4EC6EE57AC4}"/>
          </ac:spMkLst>
        </pc:spChg>
        <pc:picChg chg="add mod">
          <ac:chgData name="Brice VAN AKEN" userId="215944d5-98e1-41f6-b7dd-362315b4fb34" providerId="ADAL" clId="{60ABF088-C6D7-41CD-A1BE-E253CE46AA80}" dt="2022-06-16T22:42:57.843" v="98" actId="1076"/>
          <ac:picMkLst>
            <pc:docMk/>
            <pc:sldMk cId="483433172" sldId="261"/>
            <ac:picMk id="5" creationId="{5D946145-1B1E-DAA5-6021-9E08F3B63174}"/>
          </ac:picMkLst>
        </pc:picChg>
        <pc:picChg chg="add">
          <ac:chgData name="Brice VAN AKEN" userId="215944d5-98e1-41f6-b7dd-362315b4fb34" providerId="ADAL" clId="{60ABF088-C6D7-41CD-A1BE-E253CE46AA80}" dt="2022-06-16T22:42:05.694" v="87" actId="26606"/>
          <ac:picMkLst>
            <pc:docMk/>
            <pc:sldMk cId="483433172" sldId="261"/>
            <ac:picMk id="10" creationId="{5321D838-2C7E-4177-9DD3-DAC78324A2B2}"/>
          </ac:picMkLst>
        </pc:picChg>
        <pc:picChg chg="add">
          <ac:chgData name="Brice VAN AKEN" userId="215944d5-98e1-41f6-b7dd-362315b4fb34" providerId="ADAL" clId="{60ABF088-C6D7-41CD-A1BE-E253CE46AA80}" dt="2022-06-16T22:42:05.694" v="87" actId="26606"/>
          <ac:picMkLst>
            <pc:docMk/>
            <pc:sldMk cId="483433172" sldId="261"/>
            <ac:picMk id="12" creationId="{0146E45C-1450-4186-B501-74F221F897A8}"/>
          </ac:picMkLst>
        </pc:picChg>
        <pc:picChg chg="add">
          <ac:chgData name="Brice VAN AKEN" userId="215944d5-98e1-41f6-b7dd-362315b4fb34" providerId="ADAL" clId="{60ABF088-C6D7-41CD-A1BE-E253CE46AA80}" dt="2022-06-16T22:42:05.694" v="87" actId="26606"/>
          <ac:picMkLst>
            <pc:docMk/>
            <pc:sldMk cId="483433172" sldId="261"/>
            <ac:picMk id="14" creationId="{EEDDA48B-BC04-4915-ADA3-A1A9522EB0D1}"/>
          </ac:picMkLst>
        </pc:picChg>
        <pc:picChg chg="add">
          <ac:chgData name="Brice VAN AKEN" userId="215944d5-98e1-41f6-b7dd-362315b4fb34" providerId="ADAL" clId="{60ABF088-C6D7-41CD-A1BE-E253CE46AA80}" dt="2022-06-16T22:42:05.694" v="87" actId="26606"/>
          <ac:picMkLst>
            <pc:docMk/>
            <pc:sldMk cId="483433172" sldId="261"/>
            <ac:picMk id="22" creationId="{927A1389-2A5D-4886-AD82-F213767E673F}"/>
          </ac:picMkLst>
        </pc:picChg>
        <pc:picChg chg="add">
          <ac:chgData name="Brice VAN AKEN" userId="215944d5-98e1-41f6-b7dd-362315b4fb34" providerId="ADAL" clId="{60ABF088-C6D7-41CD-A1BE-E253CE46AA80}" dt="2022-06-16T22:42:05.694" v="87" actId="26606"/>
          <ac:picMkLst>
            <pc:docMk/>
            <pc:sldMk cId="483433172" sldId="261"/>
            <ac:picMk id="26" creationId="{6AC2195B-895A-4535-8ECD-9F5B669C5CA5}"/>
          </ac:picMkLst>
        </pc:picChg>
      </pc:sldChg>
      <pc:sldChg chg="addSp delSp modSp mod">
        <pc:chgData name="Brice VAN AKEN" userId="215944d5-98e1-41f6-b7dd-362315b4fb34" providerId="ADAL" clId="{60ABF088-C6D7-41CD-A1BE-E253CE46AA80}" dt="2022-06-16T22:46:52.284" v="193" actId="1076"/>
        <pc:sldMkLst>
          <pc:docMk/>
          <pc:sldMk cId="1468113724" sldId="262"/>
        </pc:sldMkLst>
        <pc:spChg chg="del">
          <ac:chgData name="Brice VAN AKEN" userId="215944d5-98e1-41f6-b7dd-362315b4fb34" providerId="ADAL" clId="{60ABF088-C6D7-41CD-A1BE-E253CE46AA80}" dt="2022-06-16T22:44:06.581" v="151" actId="478"/>
          <ac:spMkLst>
            <pc:docMk/>
            <pc:sldMk cId="1468113724" sldId="262"/>
            <ac:spMk id="3" creationId="{B3BC6623-667F-7570-43E7-A1CAAEB65ADE}"/>
          </ac:spMkLst>
        </pc:spChg>
        <pc:spChg chg="add del mod">
          <ac:chgData name="Brice VAN AKEN" userId="215944d5-98e1-41f6-b7dd-362315b4fb34" providerId="ADAL" clId="{60ABF088-C6D7-41CD-A1BE-E253CE46AA80}" dt="2022-06-16T22:44:07.941" v="152" actId="478"/>
          <ac:spMkLst>
            <pc:docMk/>
            <pc:sldMk cId="1468113724" sldId="262"/>
            <ac:spMk id="5" creationId="{76A02FF1-0E71-7365-BD8B-F3C023F1D153}"/>
          </ac:spMkLst>
        </pc:spChg>
        <pc:picChg chg="add mod">
          <ac:chgData name="Brice VAN AKEN" userId="215944d5-98e1-41f6-b7dd-362315b4fb34" providerId="ADAL" clId="{60ABF088-C6D7-41CD-A1BE-E253CE46AA80}" dt="2022-06-16T22:46:41.411" v="190" actId="1076"/>
          <ac:picMkLst>
            <pc:docMk/>
            <pc:sldMk cId="1468113724" sldId="262"/>
            <ac:picMk id="8" creationId="{BF7D6565-3D14-0546-BC81-4B6DACBD6716}"/>
          </ac:picMkLst>
        </pc:picChg>
        <pc:picChg chg="add mod">
          <ac:chgData name="Brice VAN AKEN" userId="215944d5-98e1-41f6-b7dd-362315b4fb34" providerId="ADAL" clId="{60ABF088-C6D7-41CD-A1BE-E253CE46AA80}" dt="2022-06-16T22:46:52.284" v="193" actId="1076"/>
          <ac:picMkLst>
            <pc:docMk/>
            <pc:sldMk cId="1468113724" sldId="262"/>
            <ac:picMk id="9" creationId="{FECF68E1-6824-2AAA-6724-9396BA3DB8A7}"/>
          </ac:picMkLst>
        </pc:picChg>
        <pc:picChg chg="add del mod">
          <ac:chgData name="Brice VAN AKEN" userId="215944d5-98e1-41f6-b7dd-362315b4fb34" providerId="ADAL" clId="{60ABF088-C6D7-41CD-A1BE-E253CE46AA80}" dt="2022-06-16T22:46:25.114" v="184" actId="478"/>
          <ac:picMkLst>
            <pc:docMk/>
            <pc:sldMk cId="1468113724" sldId="262"/>
            <ac:picMk id="10" creationId="{4DA17F98-6A62-EA6E-150E-B2DC0401D94E}"/>
          </ac:picMkLst>
        </pc:picChg>
        <pc:picChg chg="add mod">
          <ac:chgData name="Brice VAN AKEN" userId="215944d5-98e1-41f6-b7dd-362315b4fb34" providerId="ADAL" clId="{60ABF088-C6D7-41CD-A1BE-E253CE46AA80}" dt="2022-06-16T22:46:50.641" v="192" actId="1076"/>
          <ac:picMkLst>
            <pc:docMk/>
            <pc:sldMk cId="1468113724" sldId="262"/>
            <ac:picMk id="1026" creationId="{9FCD7F4D-2B93-0158-842B-35C92A1677A8}"/>
          </ac:picMkLst>
        </pc:picChg>
        <pc:picChg chg="add del mod">
          <ac:chgData name="Brice VAN AKEN" userId="215944d5-98e1-41f6-b7dd-362315b4fb34" providerId="ADAL" clId="{60ABF088-C6D7-41CD-A1BE-E253CE46AA80}" dt="2022-06-16T22:44:23.231" v="159" actId="478"/>
          <ac:picMkLst>
            <pc:docMk/>
            <pc:sldMk cId="1468113724" sldId="262"/>
            <ac:picMk id="1028" creationId="{E601C8A6-3BD9-73C7-F293-F850DA3DC579}"/>
          </ac:picMkLst>
        </pc:picChg>
        <pc:picChg chg="add del">
          <ac:chgData name="Brice VAN AKEN" userId="215944d5-98e1-41f6-b7dd-362315b4fb34" providerId="ADAL" clId="{60ABF088-C6D7-41CD-A1BE-E253CE46AA80}" dt="2022-06-16T22:45:27.273" v="176"/>
          <ac:picMkLst>
            <pc:docMk/>
            <pc:sldMk cId="1468113724" sldId="262"/>
            <ac:picMk id="1030" creationId="{77BA8EF4-E7E9-4D65-F59B-E2DA95F02443}"/>
          </ac:picMkLst>
        </pc:picChg>
      </pc:sldChg>
      <pc:sldChg chg="addSp delSp modSp mod">
        <pc:chgData name="Brice VAN AKEN" userId="215944d5-98e1-41f6-b7dd-362315b4fb34" providerId="ADAL" clId="{60ABF088-C6D7-41CD-A1BE-E253CE46AA80}" dt="2022-06-17T12:15:35.284" v="3812" actId="313"/>
        <pc:sldMkLst>
          <pc:docMk/>
          <pc:sldMk cId="3079460083" sldId="263"/>
        </pc:sldMkLst>
        <pc:spChg chg="mod">
          <ac:chgData name="Brice VAN AKEN" userId="215944d5-98e1-41f6-b7dd-362315b4fb34" providerId="ADAL" clId="{60ABF088-C6D7-41CD-A1BE-E253CE46AA80}" dt="2022-06-16T23:41:45.457" v="3798" actId="20577"/>
          <ac:spMkLst>
            <pc:docMk/>
            <pc:sldMk cId="3079460083" sldId="263"/>
            <ac:spMk id="2" creationId="{CDF0B2C9-35C0-524C-BFAC-456C41089D6B}"/>
          </ac:spMkLst>
        </pc:spChg>
        <pc:spChg chg="del">
          <ac:chgData name="Brice VAN AKEN" userId="215944d5-98e1-41f6-b7dd-362315b4fb34" providerId="ADAL" clId="{60ABF088-C6D7-41CD-A1BE-E253CE46AA80}" dt="2022-06-16T23:21:28.054" v="2684" actId="478"/>
          <ac:spMkLst>
            <pc:docMk/>
            <pc:sldMk cId="3079460083" sldId="263"/>
            <ac:spMk id="3" creationId="{232F9B80-E0E1-0DAE-98D9-30B5CED024F1}"/>
          </ac:spMkLst>
        </pc:spChg>
        <pc:spChg chg="add del mod">
          <ac:chgData name="Brice VAN AKEN" userId="215944d5-98e1-41f6-b7dd-362315b4fb34" providerId="ADAL" clId="{60ABF088-C6D7-41CD-A1BE-E253CE46AA80}" dt="2022-06-16T23:21:29.306" v="2685" actId="478"/>
          <ac:spMkLst>
            <pc:docMk/>
            <pc:sldMk cId="3079460083" sldId="263"/>
            <ac:spMk id="8" creationId="{C8710235-D433-B2A6-2632-82555E2C08F9}"/>
          </ac:spMkLst>
        </pc:spChg>
        <pc:spChg chg="add mod">
          <ac:chgData name="Brice VAN AKEN" userId="215944d5-98e1-41f6-b7dd-362315b4fb34" providerId="ADAL" clId="{60ABF088-C6D7-41CD-A1BE-E253CE46AA80}" dt="2022-06-17T12:15:31.950" v="3811" actId="313"/>
          <ac:spMkLst>
            <pc:docMk/>
            <pc:sldMk cId="3079460083" sldId="263"/>
            <ac:spMk id="14" creationId="{6A156928-0442-A6EF-1352-AABA9D217008}"/>
          </ac:spMkLst>
        </pc:spChg>
        <pc:spChg chg="add mod">
          <ac:chgData name="Brice VAN AKEN" userId="215944d5-98e1-41f6-b7dd-362315b4fb34" providerId="ADAL" clId="{60ABF088-C6D7-41CD-A1BE-E253CE46AA80}" dt="2022-06-17T12:15:35.284" v="3812" actId="313"/>
          <ac:spMkLst>
            <pc:docMk/>
            <pc:sldMk cId="3079460083" sldId="263"/>
            <ac:spMk id="15" creationId="{38ACE0AE-D424-5989-98E0-4B4799F1E3CB}"/>
          </ac:spMkLst>
        </pc:spChg>
        <pc:spChg chg="add mod">
          <ac:chgData name="Brice VAN AKEN" userId="215944d5-98e1-41f6-b7dd-362315b4fb34" providerId="ADAL" clId="{60ABF088-C6D7-41CD-A1BE-E253CE46AA80}" dt="2022-06-16T23:27:52.801" v="2867" actId="1076"/>
          <ac:spMkLst>
            <pc:docMk/>
            <pc:sldMk cId="3079460083" sldId="263"/>
            <ac:spMk id="16" creationId="{538DDD18-478C-4497-2340-2ECD6CB54A87}"/>
          </ac:spMkLst>
        </pc:spChg>
        <pc:spChg chg="add mod">
          <ac:chgData name="Brice VAN AKEN" userId="215944d5-98e1-41f6-b7dd-362315b4fb34" providerId="ADAL" clId="{60ABF088-C6D7-41CD-A1BE-E253CE46AA80}" dt="2022-06-16T23:28:05.466" v="2886" actId="20577"/>
          <ac:spMkLst>
            <pc:docMk/>
            <pc:sldMk cId="3079460083" sldId="263"/>
            <ac:spMk id="17" creationId="{D8C9517A-A7D4-154D-4A2C-E68A056D9E7A}"/>
          </ac:spMkLst>
        </pc:spChg>
        <pc:spChg chg="add mod">
          <ac:chgData name="Brice VAN AKEN" userId="215944d5-98e1-41f6-b7dd-362315b4fb34" providerId="ADAL" clId="{60ABF088-C6D7-41CD-A1BE-E253CE46AA80}" dt="2022-06-16T23:29:11.658" v="2914" actId="1076"/>
          <ac:spMkLst>
            <pc:docMk/>
            <pc:sldMk cId="3079460083" sldId="263"/>
            <ac:spMk id="20" creationId="{A82400A7-10D2-B4E9-D412-4FED62541ECE}"/>
          </ac:spMkLst>
        </pc:spChg>
        <pc:picChg chg="add mod">
          <ac:chgData name="Brice VAN AKEN" userId="215944d5-98e1-41f6-b7dd-362315b4fb34" providerId="ADAL" clId="{60ABF088-C6D7-41CD-A1BE-E253CE46AA80}" dt="2022-06-16T23:23:50.595" v="2699" actId="1076"/>
          <ac:picMkLst>
            <pc:docMk/>
            <pc:sldMk cId="3079460083" sldId="263"/>
            <ac:picMk id="6" creationId="{8ECEAEEB-C061-AD23-F71C-8E2CB177F8B0}"/>
          </ac:picMkLst>
        </pc:picChg>
        <pc:picChg chg="add mod modCrop">
          <ac:chgData name="Brice VAN AKEN" userId="215944d5-98e1-41f6-b7dd-362315b4fb34" providerId="ADAL" clId="{60ABF088-C6D7-41CD-A1BE-E253CE46AA80}" dt="2022-06-16T23:27:35.991" v="2843" actId="1076"/>
          <ac:picMkLst>
            <pc:docMk/>
            <pc:sldMk cId="3079460083" sldId="263"/>
            <ac:picMk id="10" creationId="{4CB9C399-EF0B-2AB6-2516-82FDAA053BE8}"/>
          </ac:picMkLst>
        </pc:picChg>
        <pc:picChg chg="add mod modCrop">
          <ac:chgData name="Brice VAN AKEN" userId="215944d5-98e1-41f6-b7dd-362315b4fb34" providerId="ADAL" clId="{60ABF088-C6D7-41CD-A1BE-E253CE46AA80}" dt="2022-06-16T23:27:34.408" v="2841" actId="1076"/>
          <ac:picMkLst>
            <pc:docMk/>
            <pc:sldMk cId="3079460083" sldId="263"/>
            <ac:picMk id="12" creationId="{74414402-5ACF-EB57-BE43-94D5F9337DB3}"/>
          </ac:picMkLst>
        </pc:picChg>
        <pc:picChg chg="add mod">
          <ac:chgData name="Brice VAN AKEN" userId="215944d5-98e1-41f6-b7dd-362315b4fb34" providerId="ADAL" clId="{60ABF088-C6D7-41CD-A1BE-E253CE46AA80}" dt="2022-06-16T23:28:43.964" v="2890" actId="1076"/>
          <ac:picMkLst>
            <pc:docMk/>
            <pc:sldMk cId="3079460083" sldId="263"/>
            <ac:picMk id="18" creationId="{53471BCD-0AB6-3625-49AF-A28711DBD07B}"/>
          </ac:picMkLst>
        </pc:picChg>
        <pc:picChg chg="add mod">
          <ac:chgData name="Brice VAN AKEN" userId="215944d5-98e1-41f6-b7dd-362315b4fb34" providerId="ADAL" clId="{60ABF088-C6D7-41CD-A1BE-E253CE46AA80}" dt="2022-06-16T23:26:21.916" v="2791" actId="1076"/>
          <ac:picMkLst>
            <pc:docMk/>
            <pc:sldMk cId="3079460083" sldId="263"/>
            <ac:picMk id="2050" creationId="{C449C80A-3F89-F2AC-EF8D-855FB400B6DA}"/>
          </ac:picMkLst>
        </pc:picChg>
      </pc:sldChg>
      <pc:sldChg chg="modSp mod">
        <pc:chgData name="Brice VAN AKEN" userId="215944d5-98e1-41f6-b7dd-362315b4fb34" providerId="ADAL" clId="{60ABF088-C6D7-41CD-A1BE-E253CE46AA80}" dt="2022-06-16T22:53:01.833" v="904" actId="20577"/>
        <pc:sldMkLst>
          <pc:docMk/>
          <pc:sldMk cId="2174691161" sldId="264"/>
        </pc:sldMkLst>
        <pc:spChg chg="mod">
          <ac:chgData name="Brice VAN AKEN" userId="215944d5-98e1-41f6-b7dd-362315b4fb34" providerId="ADAL" clId="{60ABF088-C6D7-41CD-A1BE-E253CE46AA80}" dt="2022-06-16T22:53:01.833" v="904" actId="20577"/>
          <ac:spMkLst>
            <pc:docMk/>
            <pc:sldMk cId="2174691161" sldId="264"/>
            <ac:spMk id="3" creationId="{EFBCBC0B-11B2-DC27-CBB9-56343516B0B5}"/>
          </ac:spMkLst>
        </pc:spChg>
      </pc:sldChg>
      <pc:sldChg chg="modSp mod">
        <pc:chgData name="Brice VAN AKEN" userId="215944d5-98e1-41f6-b7dd-362315b4fb34" providerId="ADAL" clId="{60ABF088-C6D7-41CD-A1BE-E253CE46AA80}" dt="2022-06-17T12:19:29.238" v="3813" actId="20577"/>
        <pc:sldMkLst>
          <pc:docMk/>
          <pc:sldMk cId="722839545" sldId="265"/>
        </pc:sldMkLst>
        <pc:spChg chg="mod">
          <ac:chgData name="Brice VAN AKEN" userId="215944d5-98e1-41f6-b7dd-362315b4fb34" providerId="ADAL" clId="{60ABF088-C6D7-41CD-A1BE-E253CE46AA80}" dt="2022-06-17T12:19:29.238" v="3813" actId="20577"/>
          <ac:spMkLst>
            <pc:docMk/>
            <pc:sldMk cId="722839545" sldId="265"/>
            <ac:spMk id="3" creationId="{ABCD1644-BB52-62F7-BE3B-0118C70AA97D}"/>
          </ac:spMkLst>
        </pc:spChg>
      </pc:sldChg>
      <pc:sldChg chg="addSp delSp modSp add">
        <pc:chgData name="Brice VAN AKEN" userId="215944d5-98e1-41f6-b7dd-362315b4fb34" providerId="ADAL" clId="{60ABF088-C6D7-41CD-A1BE-E253CE46AA80}" dt="2022-06-16T22:47:19.933" v="198" actId="14826"/>
        <pc:sldMkLst>
          <pc:docMk/>
          <pc:sldMk cId="2690624777" sldId="266"/>
        </pc:sldMkLst>
        <pc:picChg chg="add del">
          <ac:chgData name="Brice VAN AKEN" userId="215944d5-98e1-41f6-b7dd-362315b4fb34" providerId="ADAL" clId="{60ABF088-C6D7-41CD-A1BE-E253CE46AA80}" dt="2022-06-16T22:47:03.561" v="196"/>
          <ac:picMkLst>
            <pc:docMk/>
            <pc:sldMk cId="2690624777" sldId="266"/>
            <ac:picMk id="3" creationId="{A97B8B17-1335-79FD-CFBA-FA2CDFE036BC}"/>
          </ac:picMkLst>
        </pc:picChg>
        <pc:picChg chg="mod">
          <ac:chgData name="Brice VAN AKEN" userId="215944d5-98e1-41f6-b7dd-362315b4fb34" providerId="ADAL" clId="{60ABF088-C6D7-41CD-A1BE-E253CE46AA80}" dt="2022-06-16T22:47:08.571" v="197" actId="14826"/>
          <ac:picMkLst>
            <pc:docMk/>
            <pc:sldMk cId="2690624777" sldId="266"/>
            <ac:picMk id="8" creationId="{BF7D6565-3D14-0546-BC81-4B6DACBD6716}"/>
          </ac:picMkLst>
        </pc:picChg>
        <pc:picChg chg="mod">
          <ac:chgData name="Brice VAN AKEN" userId="215944d5-98e1-41f6-b7dd-362315b4fb34" providerId="ADAL" clId="{60ABF088-C6D7-41CD-A1BE-E253CE46AA80}" dt="2022-06-16T22:47:19.933" v="198" actId="14826"/>
          <ac:picMkLst>
            <pc:docMk/>
            <pc:sldMk cId="2690624777" sldId="266"/>
            <ac:picMk id="9" creationId="{FECF68E1-6824-2AAA-6724-9396BA3DB8A7}"/>
          </ac:picMkLst>
        </pc:picChg>
      </pc:sldChg>
      <pc:sldChg chg="addSp delSp modSp add mod">
        <pc:chgData name="Brice VAN AKEN" userId="215944d5-98e1-41f6-b7dd-362315b4fb34" providerId="ADAL" clId="{60ABF088-C6D7-41CD-A1BE-E253CE46AA80}" dt="2022-06-16T23:14:18.726" v="2508" actId="20577"/>
        <pc:sldMkLst>
          <pc:docMk/>
          <pc:sldMk cId="2133291571" sldId="267"/>
        </pc:sldMkLst>
        <pc:spChg chg="mod">
          <ac:chgData name="Brice VAN AKEN" userId="215944d5-98e1-41f6-b7dd-362315b4fb34" providerId="ADAL" clId="{60ABF088-C6D7-41CD-A1BE-E253CE46AA80}" dt="2022-06-16T23:10:16.658" v="2264" actId="20577"/>
          <ac:spMkLst>
            <pc:docMk/>
            <pc:sldMk cId="2133291571" sldId="267"/>
            <ac:spMk id="2" creationId="{A5138852-3EB0-C7C9-A4B9-302BA900C971}"/>
          </ac:spMkLst>
        </pc:spChg>
        <pc:spChg chg="del">
          <ac:chgData name="Brice VAN AKEN" userId="215944d5-98e1-41f6-b7dd-362315b4fb34" providerId="ADAL" clId="{60ABF088-C6D7-41CD-A1BE-E253CE46AA80}" dt="2022-06-16T23:09:17.429" v="2235" actId="478"/>
          <ac:spMkLst>
            <pc:docMk/>
            <pc:sldMk cId="2133291571" sldId="267"/>
            <ac:spMk id="3" creationId="{B9B787E8-D86E-FD28-D6E5-26ED69258D08}"/>
          </ac:spMkLst>
        </pc:spChg>
        <pc:spChg chg="add del mod">
          <ac:chgData name="Brice VAN AKEN" userId="215944d5-98e1-41f6-b7dd-362315b4fb34" providerId="ADAL" clId="{60ABF088-C6D7-41CD-A1BE-E253CE46AA80}" dt="2022-06-16T23:10:24.428" v="2266" actId="478"/>
          <ac:spMkLst>
            <pc:docMk/>
            <pc:sldMk cId="2133291571" sldId="267"/>
            <ac:spMk id="5" creationId="{76BECD15-CBD6-075A-5C40-9BE37DD4CB02}"/>
          </ac:spMkLst>
        </pc:spChg>
        <pc:spChg chg="mod">
          <ac:chgData name="Brice VAN AKEN" userId="215944d5-98e1-41f6-b7dd-362315b4fb34" providerId="ADAL" clId="{60ABF088-C6D7-41CD-A1BE-E253CE46AA80}" dt="2022-06-16T23:14:18.726" v="2508" actId="20577"/>
          <ac:spMkLst>
            <pc:docMk/>
            <pc:sldMk cId="2133291571" sldId="267"/>
            <ac:spMk id="6" creationId="{7691011B-AFF2-3683-77AC-1F1553259D07}"/>
          </ac:spMkLst>
        </pc:spChg>
      </pc:sldChg>
      <pc:sldChg chg="addSp delSp modSp new mod">
        <pc:chgData name="Brice VAN AKEN" userId="215944d5-98e1-41f6-b7dd-362315b4fb34" providerId="ADAL" clId="{60ABF088-C6D7-41CD-A1BE-E253CE46AA80}" dt="2022-06-16T23:18:37.175" v="2659" actId="20577"/>
        <pc:sldMkLst>
          <pc:docMk/>
          <pc:sldMk cId="1197667833" sldId="268"/>
        </pc:sldMkLst>
        <pc:spChg chg="del">
          <ac:chgData name="Brice VAN AKEN" userId="215944d5-98e1-41f6-b7dd-362315b4fb34" providerId="ADAL" clId="{60ABF088-C6D7-41CD-A1BE-E253CE46AA80}" dt="2022-06-16T23:15:28.898" v="2513" actId="478"/>
          <ac:spMkLst>
            <pc:docMk/>
            <pc:sldMk cId="1197667833" sldId="268"/>
            <ac:spMk id="2" creationId="{A543EAFA-32F5-0B5B-6BC7-D313550D0F31}"/>
          </ac:spMkLst>
        </pc:spChg>
        <pc:spChg chg="del">
          <ac:chgData name="Brice VAN AKEN" userId="215944d5-98e1-41f6-b7dd-362315b4fb34" providerId="ADAL" clId="{60ABF088-C6D7-41CD-A1BE-E253CE46AA80}" dt="2022-06-16T23:16:05.225" v="2519" actId="22"/>
          <ac:spMkLst>
            <pc:docMk/>
            <pc:sldMk cId="1197667833" sldId="268"/>
            <ac:spMk id="3" creationId="{EAA2208B-C210-E123-4F09-2120AC52DBDA}"/>
          </ac:spMkLst>
        </pc:spChg>
        <pc:spChg chg="add del mod">
          <ac:chgData name="Brice VAN AKEN" userId="215944d5-98e1-41f6-b7dd-362315b4fb34" providerId="ADAL" clId="{60ABF088-C6D7-41CD-A1BE-E253CE46AA80}" dt="2022-06-16T23:16:41.529" v="2534" actId="478"/>
          <ac:spMkLst>
            <pc:docMk/>
            <pc:sldMk cId="1197667833" sldId="268"/>
            <ac:spMk id="10" creationId="{09AB23A5-708D-D08E-9812-D03D6B32008D}"/>
          </ac:spMkLst>
        </pc:spChg>
        <pc:spChg chg="add mod">
          <ac:chgData name="Brice VAN AKEN" userId="215944d5-98e1-41f6-b7dd-362315b4fb34" providerId="ADAL" clId="{60ABF088-C6D7-41CD-A1BE-E253CE46AA80}" dt="2022-06-16T23:18:37.175" v="2659" actId="20577"/>
          <ac:spMkLst>
            <pc:docMk/>
            <pc:sldMk cId="1197667833" sldId="268"/>
            <ac:spMk id="15" creationId="{17024970-32DC-D1BF-BF20-5CF0691CD449}"/>
          </ac:spMkLst>
        </pc:spChg>
        <pc:picChg chg="add del mod">
          <ac:chgData name="Brice VAN AKEN" userId="215944d5-98e1-41f6-b7dd-362315b4fb34" providerId="ADAL" clId="{60ABF088-C6D7-41CD-A1BE-E253CE46AA80}" dt="2022-06-16T23:16:22.331" v="2529" actId="478"/>
          <ac:picMkLst>
            <pc:docMk/>
            <pc:sldMk cId="1197667833" sldId="268"/>
            <ac:picMk id="6" creationId="{36E170EC-5D57-EB35-AAD2-F83A769DF356}"/>
          </ac:picMkLst>
        </pc:picChg>
        <pc:picChg chg="add del mod ord">
          <ac:chgData name="Brice VAN AKEN" userId="215944d5-98e1-41f6-b7dd-362315b4fb34" providerId="ADAL" clId="{60ABF088-C6D7-41CD-A1BE-E253CE46AA80}" dt="2022-06-16T23:16:22.981" v="2531" actId="478"/>
          <ac:picMkLst>
            <pc:docMk/>
            <pc:sldMk cId="1197667833" sldId="268"/>
            <ac:picMk id="8" creationId="{0DADB83D-DAC6-E1E0-8776-C2FD96BA078B}"/>
          </ac:picMkLst>
        </pc:picChg>
        <pc:picChg chg="add mod">
          <ac:chgData name="Brice VAN AKEN" userId="215944d5-98e1-41f6-b7dd-362315b4fb34" providerId="ADAL" clId="{60ABF088-C6D7-41CD-A1BE-E253CE46AA80}" dt="2022-06-16T23:17:13.162" v="2543" actId="1076"/>
          <ac:picMkLst>
            <pc:docMk/>
            <pc:sldMk cId="1197667833" sldId="268"/>
            <ac:picMk id="12" creationId="{AC992259-0398-6E41-71AC-B29482E97BEE}"/>
          </ac:picMkLst>
        </pc:picChg>
        <pc:picChg chg="add mod">
          <ac:chgData name="Brice VAN AKEN" userId="215944d5-98e1-41f6-b7dd-362315b4fb34" providerId="ADAL" clId="{60ABF088-C6D7-41CD-A1BE-E253CE46AA80}" dt="2022-06-16T23:17:07.975" v="2541" actId="1076"/>
          <ac:picMkLst>
            <pc:docMk/>
            <pc:sldMk cId="1197667833" sldId="268"/>
            <ac:picMk id="14" creationId="{5C0A7D72-0CFD-2910-E5A7-3DE5A6995D4C}"/>
          </ac:picMkLst>
        </pc:picChg>
      </pc:sldChg>
      <pc:sldChg chg="addSp delSp modSp new mod">
        <pc:chgData name="Brice VAN AKEN" userId="215944d5-98e1-41f6-b7dd-362315b4fb34" providerId="ADAL" clId="{60ABF088-C6D7-41CD-A1BE-E253CE46AA80}" dt="2022-06-16T23:20:19.136" v="2682" actId="1076"/>
        <pc:sldMkLst>
          <pc:docMk/>
          <pc:sldMk cId="3873184190" sldId="269"/>
        </pc:sldMkLst>
        <pc:spChg chg="mod">
          <ac:chgData name="Brice VAN AKEN" userId="215944d5-98e1-41f6-b7dd-362315b4fb34" providerId="ADAL" clId="{60ABF088-C6D7-41CD-A1BE-E253CE46AA80}" dt="2022-06-16T23:18:21.201" v="2639" actId="20577"/>
          <ac:spMkLst>
            <pc:docMk/>
            <pc:sldMk cId="3873184190" sldId="269"/>
            <ac:spMk id="2" creationId="{194B4494-BB85-BA43-F8A3-AA89297B95A3}"/>
          </ac:spMkLst>
        </pc:spChg>
        <pc:spChg chg="del">
          <ac:chgData name="Brice VAN AKEN" userId="215944d5-98e1-41f6-b7dd-362315b4fb34" providerId="ADAL" clId="{60ABF088-C6D7-41CD-A1BE-E253CE46AA80}" dt="2022-06-16T23:17:52.172" v="2545" actId="22"/>
          <ac:spMkLst>
            <pc:docMk/>
            <pc:sldMk cId="3873184190" sldId="269"/>
            <ac:spMk id="3" creationId="{B48233D3-0032-ED85-4E1B-01095EC93140}"/>
          </ac:spMkLst>
        </pc:spChg>
        <pc:picChg chg="add mod ord">
          <ac:chgData name="Brice VAN AKEN" userId="215944d5-98e1-41f6-b7dd-362315b4fb34" providerId="ADAL" clId="{60ABF088-C6D7-41CD-A1BE-E253CE46AA80}" dt="2022-06-16T23:20:19.136" v="2682" actId="1076"/>
          <ac:picMkLst>
            <pc:docMk/>
            <pc:sldMk cId="3873184190" sldId="269"/>
            <ac:picMk id="6" creationId="{BCD9D5F1-97C4-988D-0E42-919F6516FCB7}"/>
          </ac:picMkLst>
        </pc:picChg>
        <pc:picChg chg="add del mod">
          <ac:chgData name="Brice VAN AKEN" userId="215944d5-98e1-41f6-b7dd-362315b4fb34" providerId="ADAL" clId="{60ABF088-C6D7-41CD-A1BE-E253CE46AA80}" dt="2022-06-16T23:19:37.869" v="2670" actId="478"/>
          <ac:picMkLst>
            <pc:docMk/>
            <pc:sldMk cId="3873184190" sldId="269"/>
            <ac:picMk id="8" creationId="{98324DB9-6F66-7373-2D7E-CE8713248FA4}"/>
          </ac:picMkLst>
        </pc:picChg>
        <pc:picChg chg="add mod">
          <ac:chgData name="Brice VAN AKEN" userId="215944d5-98e1-41f6-b7dd-362315b4fb34" providerId="ADAL" clId="{60ABF088-C6D7-41CD-A1BE-E253CE46AA80}" dt="2022-06-16T23:20:15.664" v="2680" actId="1076"/>
          <ac:picMkLst>
            <pc:docMk/>
            <pc:sldMk cId="3873184190" sldId="269"/>
            <ac:picMk id="10" creationId="{FA3CCCA2-FF33-2F5A-1B29-CF4E9F6F102A}"/>
          </ac:picMkLst>
        </pc:picChg>
        <pc:picChg chg="add mod modCrop">
          <ac:chgData name="Brice VAN AKEN" userId="215944d5-98e1-41f6-b7dd-362315b4fb34" providerId="ADAL" clId="{60ABF088-C6D7-41CD-A1BE-E253CE46AA80}" dt="2022-06-16T23:20:17.020" v="2681" actId="1076"/>
          <ac:picMkLst>
            <pc:docMk/>
            <pc:sldMk cId="3873184190" sldId="269"/>
            <ac:picMk id="12" creationId="{80064948-693B-7082-55D7-2601D1CA4890}"/>
          </ac:picMkLst>
        </pc:picChg>
      </pc:sldChg>
      <pc:sldChg chg="modSp add mod">
        <pc:chgData name="Brice VAN AKEN" userId="215944d5-98e1-41f6-b7dd-362315b4fb34" providerId="ADAL" clId="{60ABF088-C6D7-41CD-A1BE-E253CE46AA80}" dt="2022-06-16T23:41:16.582" v="3789" actId="20577"/>
        <pc:sldMkLst>
          <pc:docMk/>
          <pc:sldMk cId="365625897" sldId="270"/>
        </pc:sldMkLst>
        <pc:spChg chg="mod">
          <ac:chgData name="Brice VAN AKEN" userId="215944d5-98e1-41f6-b7dd-362315b4fb34" providerId="ADAL" clId="{60ABF088-C6D7-41CD-A1BE-E253CE46AA80}" dt="2022-06-16T23:30:40.606" v="2973" actId="20577"/>
          <ac:spMkLst>
            <pc:docMk/>
            <pc:sldMk cId="365625897" sldId="270"/>
            <ac:spMk id="2" creationId="{A5138852-3EB0-C7C9-A4B9-302BA900C971}"/>
          </ac:spMkLst>
        </pc:spChg>
        <pc:spChg chg="mod">
          <ac:chgData name="Brice VAN AKEN" userId="215944d5-98e1-41f6-b7dd-362315b4fb34" providerId="ADAL" clId="{60ABF088-C6D7-41CD-A1BE-E253CE46AA80}" dt="2022-06-16T23:41:16.582" v="3789" actId="20577"/>
          <ac:spMkLst>
            <pc:docMk/>
            <pc:sldMk cId="365625897" sldId="270"/>
            <ac:spMk id="6" creationId="{7691011B-AFF2-3683-77AC-1F1553259D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4F412-52C6-40BA-B5DF-D2C8C426E858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29827-8229-4D50-A19F-75CAD7AF75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42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D8A-4461-4BAD-B4A4-B69116FCE89D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CA48-BFBE-4CE7-96EF-89E46EE1BE7A}" type="datetime1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7F5-D494-408C-9DF4-418B535EC90B}" type="datetime1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BE8A-F607-406F-BC3F-EAD59FB1913F}" type="datetime1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0311-8307-4939-B202-130EA93BC2FE}" type="datetime1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EB9-E499-4743-B850-88881FDA8F16}" type="datetime1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BEEC-C630-43BD-BFA1-973A24F07970}" type="datetime1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08F9-77E4-4E19-859F-AB603B516795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AF22AFC-C9A3-4E05-8DCA-D6B30F315557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D127-4E23-4FDB-92E7-B8D89F546572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81E7-051D-4D54-BE0B-C8467225D272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CDE-BFD3-4437-B73B-15BFC107551C}" type="datetime1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3F5E-9905-4C23-B594-4F376AA7A7F1}" type="datetime1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9A92-A1E3-4B23-92D2-796D71A495AB}" type="datetime1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3425-8237-4C2C-9F6E-A39B8923F1E6}" type="datetime1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0C41-1D0C-4B88-B0FB-34741FAE5B6B}" type="datetime1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890F-2A95-4172-B312-631DAC424248}" type="datetime1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FA00D-CAD3-4644-B569-047A58F8E7D8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412D5-9E75-A14F-8F52-8F5C631A5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42566"/>
            <a:ext cx="8144134" cy="1373070"/>
          </a:xfrm>
        </p:spPr>
        <p:txBody>
          <a:bodyPr/>
          <a:lstStyle/>
          <a:p>
            <a:r>
              <a:rPr lang="fr-FR"/>
              <a:t>Soutenance SY43</a:t>
            </a:r>
            <a:br>
              <a:rPr lang="fr-FR"/>
            </a:br>
            <a:r>
              <a:rPr lang="fr-FR"/>
              <a:t>Piggy Bank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26EEA2-8DEC-C617-B078-6918742DF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Brice VAN AKEN</a:t>
            </a:r>
          </a:p>
          <a:p>
            <a:r>
              <a:rPr lang="fr-FR"/>
              <a:t>Julien CONSTANT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001BD0-D4EE-3AD0-F940-6F04D071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EE99B7-5B63-EAA3-ED62-1E8F4ACF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C992259-0398-6E41-71AC-B29482E97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20" y="2467839"/>
            <a:ext cx="4280015" cy="351180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C0A7D72-0CFD-2910-E5A7-3DE5A6995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62" y="2467839"/>
            <a:ext cx="4382045" cy="3615389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17024970-32DC-D1BF-BF20-5CF0691C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FR"/>
              <a:t>Focus maquette : Police et couleur</a:t>
            </a:r>
          </a:p>
        </p:txBody>
      </p:sp>
    </p:spTree>
    <p:extLst>
      <p:ext uri="{BB962C8B-B14F-4D97-AF65-F5344CB8AC3E}">
        <p14:creationId xmlns:p14="http://schemas.microsoft.com/office/powerpoint/2010/main" val="119766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B446F-B8F3-8B92-33D4-1F8F3FFB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 de votre application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CD7F4D-2B93-0158-842B-35C92A16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41" y="2098515"/>
            <a:ext cx="2547698" cy="452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F7D6565-3D14-0546-BC81-4B6DACBD6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22151" y="2098515"/>
            <a:ext cx="2547697" cy="452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ECF68E1-6824-2AAA-6724-9396BA3DB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266362" y="2098515"/>
            <a:ext cx="2547697" cy="452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4B36B1-395B-7414-5052-2072B0BA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1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B446F-B8F3-8B92-33D4-1F8F3FFB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 de votre application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CD7F4D-2B93-0158-842B-35C92A16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41" y="2098515"/>
            <a:ext cx="2547698" cy="452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F7D6565-3D14-0546-BC81-4B6DACBD6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22151" y="2098515"/>
            <a:ext cx="2547697" cy="452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ECF68E1-6824-2AAA-6724-9396BA3DB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266362" y="2098515"/>
            <a:ext cx="2547697" cy="452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F28221-5588-5308-50A0-262CBA76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2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0B2C9-35C0-524C-BFAC-456C4108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Détails pertinents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FD27BF-4D96-EE71-4E23-B6897783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CEAEEB-C061-AD23-F71C-8E2CB177F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73" y="2521039"/>
            <a:ext cx="4505325" cy="96202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449C80A-3F89-F2AC-EF8D-855FB400B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47" r="19700" b="24122"/>
          <a:stretch/>
        </p:blipFill>
        <p:spPr bwMode="auto">
          <a:xfrm>
            <a:off x="784573" y="4229227"/>
            <a:ext cx="185329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CB9C399-EF0B-2AB6-2516-82FDAA053B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2" t="33564" r="4598" b="11456"/>
          <a:stretch/>
        </p:blipFill>
        <p:spPr>
          <a:xfrm>
            <a:off x="8032088" y="2659814"/>
            <a:ext cx="3175000" cy="122018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4414402-5ACF-EB57-BE43-94D5F9337D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833" t="26368" r="61594" b="5365"/>
          <a:stretch/>
        </p:blipFill>
        <p:spPr>
          <a:xfrm>
            <a:off x="6276016" y="3326542"/>
            <a:ext cx="769954" cy="2092399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6A156928-0442-A6EF-1352-AABA9D217008}"/>
              </a:ext>
            </a:extLst>
          </p:cNvPr>
          <p:cNvSpPr txBox="1">
            <a:spLocks/>
          </p:cNvSpPr>
          <p:nvPr/>
        </p:nvSpPr>
        <p:spPr>
          <a:xfrm>
            <a:off x="1726392" y="3539802"/>
            <a:ext cx="2832554" cy="37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200" i="1"/>
              <a:t>Polices personnalisées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38ACE0AE-D424-5989-98E0-4B4799F1E3CB}"/>
              </a:ext>
            </a:extLst>
          </p:cNvPr>
          <p:cNvSpPr txBox="1">
            <a:spLocks/>
          </p:cNvSpPr>
          <p:nvPr/>
        </p:nvSpPr>
        <p:spPr>
          <a:xfrm>
            <a:off x="945909" y="5147044"/>
            <a:ext cx="1560965" cy="37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i="1"/>
              <a:t>Icone personnalisée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538DDD18-478C-4497-2340-2ECD6CB54A87}"/>
              </a:ext>
            </a:extLst>
          </p:cNvPr>
          <p:cNvSpPr txBox="1">
            <a:spLocks/>
          </p:cNvSpPr>
          <p:nvPr/>
        </p:nvSpPr>
        <p:spPr>
          <a:xfrm>
            <a:off x="6096000" y="5474144"/>
            <a:ext cx="1560965" cy="37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i="1"/>
              <a:t>Recycler </a:t>
            </a:r>
            <a:r>
              <a:rPr lang="fr-FR" sz="1200" i="1" err="1"/>
              <a:t>view</a:t>
            </a:r>
            <a:endParaRPr lang="fr-FR" sz="1200" i="1"/>
          </a:p>
          <a:p>
            <a:pPr marL="0" indent="0">
              <a:buFont typeface="Arial" panose="020B0604020202020204" pitchFamily="34" charset="0"/>
              <a:buNone/>
            </a:pPr>
            <a:endParaRPr lang="fr-FR" sz="120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D8C9517A-A7D4-154D-4A2C-E68A056D9E7A}"/>
              </a:ext>
            </a:extLst>
          </p:cNvPr>
          <p:cNvSpPr txBox="1">
            <a:spLocks/>
          </p:cNvSpPr>
          <p:nvPr/>
        </p:nvSpPr>
        <p:spPr>
          <a:xfrm>
            <a:off x="9007677" y="3914158"/>
            <a:ext cx="1560965" cy="37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i="1" err="1"/>
              <a:t>Constraint</a:t>
            </a:r>
            <a:r>
              <a:rPr lang="fr-FR" sz="1200" i="1"/>
              <a:t> </a:t>
            </a:r>
            <a:r>
              <a:rPr lang="fr-FR" sz="1200" i="1" err="1"/>
              <a:t>layout</a:t>
            </a:r>
            <a:endParaRPr lang="fr-FR" sz="1200" i="1"/>
          </a:p>
          <a:p>
            <a:pPr marL="0" indent="0">
              <a:buFont typeface="Arial" panose="020B0604020202020204" pitchFamily="34" charset="0"/>
              <a:buNone/>
            </a:pPr>
            <a:endParaRPr lang="fr-FR" sz="120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3471BCD-0AB6-3625-49AF-A28711DBD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128" y="4244222"/>
            <a:ext cx="1966634" cy="1860550"/>
          </a:xfrm>
          <a:prstGeom prst="rect">
            <a:avLst/>
          </a:prstGeom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82400A7-10D2-B4E9-D412-4FED62541ECE}"/>
              </a:ext>
            </a:extLst>
          </p:cNvPr>
          <p:cNvSpPr txBox="1">
            <a:spLocks/>
          </p:cNvSpPr>
          <p:nvPr/>
        </p:nvSpPr>
        <p:spPr>
          <a:xfrm>
            <a:off x="2975168" y="6137036"/>
            <a:ext cx="2832554" cy="37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200" i="1"/>
              <a:t>Couleurs personnalisées</a:t>
            </a:r>
          </a:p>
        </p:txBody>
      </p:sp>
    </p:spTree>
    <p:extLst>
      <p:ext uri="{BB962C8B-B14F-4D97-AF65-F5344CB8AC3E}">
        <p14:creationId xmlns:p14="http://schemas.microsoft.com/office/powerpoint/2010/main" val="307946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E0E7-66DE-E586-1129-F3454548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Axes d’améliorations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BCBC0B-11B2-DC27-CBB9-56343516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Graphique donnant les dépenses par mois.</a:t>
            </a:r>
          </a:p>
          <a:p>
            <a:endParaRPr lang="fr-FR"/>
          </a:p>
          <a:p>
            <a:r>
              <a:rPr lang="fr-FR"/>
              <a:t>Ajout / suppressions de catégories (Requêtes déjà présentes)</a:t>
            </a:r>
          </a:p>
          <a:p>
            <a:endParaRPr lang="fr-FR"/>
          </a:p>
          <a:p>
            <a:r>
              <a:rPr lang="fr-FR"/>
              <a:t>Exportation de la base de données</a:t>
            </a:r>
          </a:p>
          <a:p>
            <a:endParaRPr lang="fr-FR"/>
          </a:p>
          <a:p>
            <a:r>
              <a:rPr lang="fr-FR"/>
              <a:t>Ajout de compte d’utilisateurs.</a:t>
            </a:r>
            <a:br>
              <a:rPr lang="fr-FR"/>
            </a:br>
            <a:endParaRPr lang="fr-FR"/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EC1C52-0114-2973-F06A-D33165CB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9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C889E-8632-ACE4-E440-D719267A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Retour sur expérience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CD1644-BB52-62F7-BE3B-0118C70AA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fr-FR"/>
              <a:t>- Callback lors de la première instanciation de la base de données</a:t>
            </a:r>
          </a:p>
          <a:p>
            <a:pPr lvl="1"/>
            <a:r>
              <a:rPr lang="fr-FR"/>
              <a:t>N’a jamais fonctionné </a:t>
            </a:r>
            <a:r>
              <a:rPr lang="fr-FR">
                <a:sym typeface="Wingdings" panose="05000000000000000000" pitchFamily="2" charset="2"/>
              </a:rPr>
              <a:t> Alternative trouvée : Vérification base vide.</a:t>
            </a:r>
            <a:endParaRPr lang="fr-FR"/>
          </a:p>
          <a:p>
            <a:endParaRPr lang="fr-FR"/>
          </a:p>
          <a:p>
            <a:pPr marL="0" indent="0">
              <a:buNone/>
            </a:pPr>
            <a:r>
              <a:rPr lang="fr-FR">
                <a:sym typeface="Wingdings" panose="05000000000000000000" pitchFamily="2" charset="2"/>
              </a:rPr>
              <a:t>+ L’utilisation très pratique de GitHub</a:t>
            </a:r>
            <a:endParaRPr lang="fr-FR"/>
          </a:p>
          <a:p>
            <a:pPr lvl="1"/>
            <a:r>
              <a:rPr lang="fr-FR">
                <a:sym typeface="Wingdings" panose="05000000000000000000" pitchFamily="2" charset="2"/>
              </a:rPr>
              <a:t>On a pu revenir sur d’autres versions pour déboguer</a:t>
            </a:r>
            <a:endParaRPr lang="fr-FR"/>
          </a:p>
          <a:p>
            <a:endParaRPr lang="fr-FR"/>
          </a:p>
          <a:p>
            <a:pPr marL="0" indent="0">
              <a:buNone/>
            </a:pPr>
            <a:r>
              <a:rPr lang="fr-FR">
                <a:sym typeface="Wingdings" panose="05000000000000000000" pitchFamily="2" charset="2"/>
              </a:rPr>
              <a:t>+ Collaboration en tandem  noyau + amélioration</a:t>
            </a:r>
            <a:endParaRPr lang="fr-FR"/>
          </a:p>
          <a:p>
            <a:endParaRPr lang="fr-FR"/>
          </a:p>
          <a:p>
            <a:pPr marL="0" indent="0">
              <a:buNone/>
            </a:pPr>
            <a:r>
              <a:rPr lang="fr-FR">
                <a:sym typeface="Wingdings" panose="05000000000000000000" pitchFamily="2" charset="2"/>
              </a:rPr>
              <a:t>+ Intérêt de l’utilisation de </a:t>
            </a:r>
            <a:r>
              <a:rPr lang="fr-FR" err="1">
                <a:sym typeface="Wingdings" panose="05000000000000000000" pitchFamily="2" charset="2"/>
              </a:rPr>
              <a:t>Kotlin</a:t>
            </a:r>
            <a:r>
              <a:rPr lang="fr-FR">
                <a:sym typeface="Wingdings" panose="05000000000000000000" pitchFamily="2" charset="2"/>
              </a:rPr>
              <a:t> pour les coroutines (threads)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0C7E05-D1CC-B281-43EC-7411100B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3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5C1BA-E6A4-70C5-B047-F81F56E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8E174-229A-08DF-96B0-74EC59FD7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Application Android du type : Budget du zéro</a:t>
            </a:r>
          </a:p>
          <a:p>
            <a:pPr lvl="1"/>
            <a:endParaRPr lang="fr-FR"/>
          </a:p>
          <a:p>
            <a:pPr lvl="1"/>
            <a:r>
              <a:rPr lang="fr-FR"/>
              <a:t>Créer des objectifs devenant notre budget</a:t>
            </a:r>
          </a:p>
          <a:p>
            <a:pPr lvl="1"/>
            <a:endParaRPr lang="fr-FR"/>
          </a:p>
          <a:p>
            <a:pPr lvl="1"/>
            <a:r>
              <a:rPr lang="fr-FR"/>
              <a:t>Ajouter des dépenses par sous catégories</a:t>
            </a:r>
          </a:p>
          <a:p>
            <a:pPr lvl="1"/>
            <a:endParaRPr lang="fr-FR"/>
          </a:p>
          <a:p>
            <a:pPr lvl="1"/>
            <a:r>
              <a:rPr lang="fr-FR"/>
              <a:t>Simplicité d’utilisation</a:t>
            </a:r>
          </a:p>
          <a:p>
            <a:pPr lvl="1"/>
            <a:endParaRPr lang="fr-FR"/>
          </a:p>
          <a:p>
            <a:pPr lvl="1"/>
            <a:r>
              <a:rPr lang="fr-FR"/>
              <a:t>Barre de progression</a:t>
            </a:r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264425-A8DA-8212-AF45-6C1EBC14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6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BCE12-3A23-4454-AA15-2EAD8A6E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Présentation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68DAC-AD49-2A40-7982-DB05919FC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0864" y="2340864"/>
            <a:ext cx="5360815" cy="39621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Julien</a:t>
            </a:r>
          </a:p>
          <a:p>
            <a:pPr lvl="1"/>
            <a:endParaRPr lang="fr-FR"/>
          </a:p>
          <a:p>
            <a:pPr lvl="1"/>
            <a:r>
              <a:rPr lang="fr-FR"/>
              <a:t>Mise en place de la base de données</a:t>
            </a:r>
          </a:p>
          <a:p>
            <a:pPr lvl="1"/>
            <a:endParaRPr lang="fr-FR"/>
          </a:p>
          <a:p>
            <a:pPr lvl="1"/>
            <a:r>
              <a:rPr lang="fr-FR"/>
              <a:t>Lien entre interface et base de données.</a:t>
            </a:r>
          </a:p>
          <a:p>
            <a:pPr lvl="1"/>
            <a:endParaRPr lang="fr-FR"/>
          </a:p>
          <a:p>
            <a:pPr lvl="1"/>
            <a:r>
              <a:rPr lang="fr-FR"/>
              <a:t>Ajout de requêtes. Amélioration de l’interface graphique.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1D9907D-7505-3106-07EC-1B68A9BBC54C}"/>
              </a:ext>
            </a:extLst>
          </p:cNvPr>
          <p:cNvSpPr txBox="1">
            <a:spLocks/>
          </p:cNvSpPr>
          <p:nvPr/>
        </p:nvSpPr>
        <p:spPr>
          <a:xfrm>
            <a:off x="680321" y="2200656"/>
            <a:ext cx="5360815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Brice</a:t>
            </a:r>
            <a:br>
              <a:rPr lang="fr-FR"/>
            </a:br>
            <a:endParaRPr lang="fr-FR"/>
          </a:p>
          <a:p>
            <a:pPr lvl="1"/>
            <a:r>
              <a:rPr lang="fr-FR"/>
              <a:t>Création de la maquette et du modèle de données</a:t>
            </a:r>
            <a:br>
              <a:rPr lang="fr-FR"/>
            </a:br>
            <a:endParaRPr lang="fr-FR"/>
          </a:p>
          <a:p>
            <a:pPr lvl="1"/>
            <a:r>
              <a:rPr lang="fr-FR"/>
              <a:t>Création du noyau de l’interface graphique</a:t>
            </a:r>
            <a:br>
              <a:rPr lang="fr-FR"/>
            </a:br>
            <a:endParaRPr lang="fr-FR"/>
          </a:p>
          <a:p>
            <a:pPr lvl="1"/>
            <a:r>
              <a:rPr lang="fr-FR"/>
              <a:t>Déploiement de la base de données avec requêtes et population au lancement.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586EE7-8887-EDB5-A007-0010825D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38852-3EB0-C7C9-A4B9-302BA900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Planning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787E8-D86E-FD28-D6E5-26ED69258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846866"/>
            <a:ext cx="7276229" cy="37898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br>
              <a:rPr lang="fr-FR"/>
            </a:br>
            <a:endParaRPr lang="fr-FR"/>
          </a:p>
          <a:p>
            <a:r>
              <a:rPr lang="fr-FR" sz="2000" u="sng"/>
              <a:t>Vacances d’Avril :</a:t>
            </a:r>
            <a:r>
              <a:rPr lang="fr-FR" sz="2000"/>
              <a:t> Maquette et modèle de données, noyau interface</a:t>
            </a:r>
          </a:p>
          <a:p>
            <a:endParaRPr lang="fr-FR" sz="2000"/>
          </a:p>
          <a:p>
            <a:r>
              <a:rPr lang="fr-FR" sz="2000" u="sng"/>
              <a:t>Mai :</a:t>
            </a:r>
            <a:r>
              <a:rPr lang="fr-FR" sz="2000"/>
              <a:t> Liaison interface et « fausse » base de données. Première ébauche d’une base de données</a:t>
            </a:r>
          </a:p>
          <a:p>
            <a:endParaRPr lang="fr-FR" sz="2000"/>
          </a:p>
          <a:p>
            <a:r>
              <a:rPr lang="fr-FR" sz="2000" u="sng"/>
              <a:t>Juin :</a:t>
            </a:r>
            <a:r>
              <a:rPr lang="fr-FR" sz="2000"/>
              <a:t> Finalisation de la base de données. Liaison base de données et interface graphique. Amélioration interface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6CBCAE-9F91-519D-D48C-0D7E1541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2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38852-3EB0-C7C9-A4B9-302BA900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Outils utilisés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691011B-AFF2-3683-77AC-1F1553259D07}"/>
              </a:ext>
            </a:extLst>
          </p:cNvPr>
          <p:cNvSpPr txBox="1">
            <a:spLocks/>
          </p:cNvSpPr>
          <p:nvPr/>
        </p:nvSpPr>
        <p:spPr>
          <a:xfrm>
            <a:off x="680321" y="1843237"/>
            <a:ext cx="9329057" cy="4127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br>
              <a:rPr lang="fr-FR" sz="2000"/>
            </a:br>
            <a:endParaRPr lang="fr-FR" sz="2000"/>
          </a:p>
          <a:p>
            <a:r>
              <a:rPr lang="fr-FR" sz="2000"/>
              <a:t>Git </a:t>
            </a:r>
            <a:r>
              <a:rPr lang="fr-FR" sz="2000">
                <a:sym typeface="Wingdings" panose="05000000000000000000" pitchFamily="2" charset="2"/>
              </a:rPr>
              <a:t> notre repo / historique version</a:t>
            </a:r>
            <a:endParaRPr lang="fr-FR" sz="2000"/>
          </a:p>
          <a:p>
            <a:endParaRPr lang="fr-FR" sz="2000"/>
          </a:p>
          <a:p>
            <a:r>
              <a:rPr lang="fr-FR" sz="2000"/>
              <a:t>Android Studio </a:t>
            </a:r>
            <a:r>
              <a:rPr lang="fr-FR" sz="2000">
                <a:sym typeface="Wingdings" panose="05000000000000000000" pitchFamily="2" charset="2"/>
              </a:rPr>
              <a:t> Code et virtualisation (XML + </a:t>
            </a:r>
            <a:r>
              <a:rPr lang="fr-FR" sz="2000" err="1">
                <a:sym typeface="Wingdings" panose="05000000000000000000" pitchFamily="2" charset="2"/>
              </a:rPr>
              <a:t>Kotlin</a:t>
            </a:r>
            <a:r>
              <a:rPr lang="fr-FR" sz="2000">
                <a:sym typeface="Wingdings" panose="05000000000000000000" pitchFamily="2" charset="2"/>
              </a:rPr>
              <a:t>)</a:t>
            </a:r>
            <a:endParaRPr lang="fr-FR" sz="2000"/>
          </a:p>
          <a:p>
            <a:endParaRPr lang="fr-FR" sz="2000"/>
          </a:p>
          <a:p>
            <a:r>
              <a:rPr lang="fr-FR" sz="2000" err="1"/>
              <a:t>Figma</a:t>
            </a:r>
            <a:r>
              <a:rPr lang="fr-FR" sz="2000"/>
              <a:t> </a:t>
            </a:r>
            <a:r>
              <a:rPr lang="fr-FR" sz="2000">
                <a:sym typeface="Wingdings" panose="05000000000000000000" pitchFamily="2" charset="2"/>
              </a:rPr>
              <a:t> Maquette et modèle de données (équivalent de </a:t>
            </a:r>
            <a:r>
              <a:rPr lang="fr-FR" sz="2000" err="1">
                <a:sym typeface="Wingdings" panose="05000000000000000000" pitchFamily="2" charset="2"/>
              </a:rPr>
              <a:t>penpot</a:t>
            </a:r>
            <a:r>
              <a:rPr lang="fr-FR" sz="2000">
                <a:sym typeface="Wingdings" panose="05000000000000000000" pitchFamily="2" charset="2"/>
              </a:rPr>
              <a:t>)</a:t>
            </a:r>
            <a:endParaRPr lang="fr-FR" sz="2000"/>
          </a:p>
          <a:p>
            <a:endParaRPr lang="fr-FR" sz="2000">
              <a:sym typeface="Wingdings" panose="05000000000000000000" pitchFamily="2" charset="2"/>
            </a:endParaRPr>
          </a:p>
          <a:p>
            <a:r>
              <a:rPr lang="fr-FR" sz="2000">
                <a:sym typeface="Wingdings" panose="05000000000000000000" pitchFamily="2" charset="2"/>
              </a:rPr>
              <a:t>Protocole RDP (puissance &amp; rapidité)</a:t>
            </a:r>
            <a:endParaRPr lang="fr-FR" sz="200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8BB24C-E421-B704-544F-C6D8A82F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9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38852-3EB0-C7C9-A4B9-302BA900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Méthode agile utilisée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691011B-AFF2-3683-77AC-1F1553259D07}"/>
              </a:ext>
            </a:extLst>
          </p:cNvPr>
          <p:cNvSpPr txBox="1">
            <a:spLocks/>
          </p:cNvSpPr>
          <p:nvPr/>
        </p:nvSpPr>
        <p:spPr>
          <a:xfrm>
            <a:off x="680320" y="1834166"/>
            <a:ext cx="9466979" cy="4136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br>
              <a:rPr lang="fr-FR" sz="2000"/>
            </a:br>
            <a:endParaRPr lang="fr-FR" sz="2000"/>
          </a:p>
          <a:p>
            <a:r>
              <a:rPr lang="fr-FR" sz="2000"/>
              <a:t>Méthode Agile </a:t>
            </a:r>
            <a:r>
              <a:rPr lang="fr-FR" sz="2000" err="1"/>
              <a:t>Unified</a:t>
            </a:r>
            <a:r>
              <a:rPr lang="fr-FR" sz="2000"/>
              <a:t> Process (4 phases)</a:t>
            </a:r>
          </a:p>
          <a:p>
            <a:endParaRPr lang="fr-FR" sz="2000"/>
          </a:p>
          <a:p>
            <a:pPr lvl="1"/>
            <a:r>
              <a:rPr lang="fr-FR" sz="1600"/>
              <a:t>Lancement </a:t>
            </a:r>
            <a:r>
              <a:rPr lang="fr-FR" sz="1600">
                <a:sym typeface="Wingdings" panose="05000000000000000000" pitchFamily="2" charset="2"/>
              </a:rPr>
              <a:t> </a:t>
            </a:r>
            <a:r>
              <a:rPr lang="fr-FR" sz="1600"/>
              <a:t>Dessiner les contours du projet, </a:t>
            </a:r>
            <a:r>
              <a:rPr lang="fr-FR" sz="1600">
                <a:sym typeface="Wingdings" panose="05000000000000000000" pitchFamily="2" charset="2"/>
              </a:rPr>
              <a:t>compréhension du sujet, premiers brouillons</a:t>
            </a:r>
          </a:p>
          <a:p>
            <a:pPr lvl="1"/>
            <a:endParaRPr lang="fr-FR" sz="1600">
              <a:sym typeface="Wingdings" panose="05000000000000000000" pitchFamily="2" charset="2"/>
            </a:endParaRPr>
          </a:p>
          <a:p>
            <a:pPr lvl="1"/>
            <a:r>
              <a:rPr lang="fr-FR" sz="1600">
                <a:sym typeface="Wingdings" panose="05000000000000000000" pitchFamily="2" charset="2"/>
              </a:rPr>
              <a:t>Conception  Réalisation de la maquette IHM et du modèle de données</a:t>
            </a:r>
          </a:p>
          <a:p>
            <a:pPr lvl="1"/>
            <a:endParaRPr lang="fr-FR" sz="1600">
              <a:sym typeface="Wingdings" panose="05000000000000000000" pitchFamily="2" charset="2"/>
            </a:endParaRPr>
          </a:p>
          <a:p>
            <a:pPr lvl="1"/>
            <a:r>
              <a:rPr lang="fr-FR" sz="1600">
                <a:sym typeface="Wingdings" panose="05000000000000000000" pitchFamily="2" charset="2"/>
              </a:rPr>
              <a:t>Réalisation  Développement dans l’ordre de priorité des fonctionnalités</a:t>
            </a:r>
          </a:p>
          <a:p>
            <a:pPr lvl="1"/>
            <a:endParaRPr lang="fr-FR" sz="1600">
              <a:sym typeface="Wingdings" panose="05000000000000000000" pitchFamily="2" charset="2"/>
            </a:endParaRPr>
          </a:p>
          <a:p>
            <a:pPr lvl="1"/>
            <a:r>
              <a:rPr lang="fr-FR" sz="1600">
                <a:sym typeface="Wingdings" panose="05000000000000000000" pitchFamily="2" charset="2"/>
              </a:rPr>
              <a:t>Livraison  Validation, déploiement (git)</a:t>
            </a:r>
          </a:p>
          <a:p>
            <a:pPr lvl="1"/>
            <a:endParaRPr lang="fr-FR" sz="1600">
              <a:sym typeface="Wingdings" panose="05000000000000000000" pitchFamily="2" charset="2"/>
            </a:endParaRPr>
          </a:p>
          <a:p>
            <a:pPr lvl="1"/>
            <a:endParaRPr lang="fr-FR" sz="1600">
              <a:sym typeface="Wingdings" panose="05000000000000000000" pitchFamily="2" charset="2"/>
            </a:endParaRPr>
          </a:p>
          <a:p>
            <a:pPr lvl="1"/>
            <a:endParaRPr lang="fr-FR" sz="1600"/>
          </a:p>
          <a:p>
            <a:endParaRPr lang="fr-FR" sz="2000"/>
          </a:p>
          <a:p>
            <a:endParaRPr lang="fr-FR" sz="2000"/>
          </a:p>
          <a:p>
            <a:pPr marL="0" indent="0">
              <a:buNone/>
            </a:pPr>
            <a:endParaRPr lang="fr-FR" sz="2000">
              <a:sym typeface="Wingdings" panose="05000000000000000000" pitchFamily="2" charset="2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8BB24C-E421-B704-544F-C6D8A82F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33FBB-9EAC-1917-92F2-18DC6DFE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976D9B-7E39-585A-4D9A-DD7EE45EC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98" y="5638318"/>
            <a:ext cx="2832554" cy="374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i="1"/>
              <a:t>Modèle de données de « </a:t>
            </a:r>
            <a:r>
              <a:rPr lang="fr-FR" sz="1200" i="1" err="1"/>
              <a:t>piggy</a:t>
            </a:r>
            <a:r>
              <a:rPr lang="fr-FR" sz="1200" i="1"/>
              <a:t> </a:t>
            </a:r>
            <a:r>
              <a:rPr lang="fr-FR" sz="1200" i="1" err="1"/>
              <a:t>bank</a:t>
            </a:r>
            <a:r>
              <a:rPr lang="fr-FR" sz="1200" i="1"/>
              <a:t> »</a:t>
            </a:r>
          </a:p>
          <a:p>
            <a:pPr marL="0" indent="0">
              <a:buNone/>
            </a:pPr>
            <a:endParaRPr lang="fr-FR" sz="12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CDFE27-DDDF-1020-0A4D-052D5B11D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488" y="2368472"/>
            <a:ext cx="2466975" cy="319087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34A298-A695-3F59-9093-088E5778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8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2F5735-E92D-A24B-6726-220F965A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Maquette IHM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5F4283-AF41-B8DE-B635-DC7785377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/>
              <a:t>Interface Homme-Machine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946145-1B1E-DAA5-6021-9E08F3B6317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356058" y="126685"/>
            <a:ext cx="4948413" cy="639736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B47F4410-5CF7-FD26-47C8-1D3A2EEC7480}"/>
              </a:ext>
            </a:extLst>
          </p:cNvPr>
          <p:cNvSpPr txBox="1">
            <a:spLocks/>
          </p:cNvSpPr>
          <p:nvPr/>
        </p:nvSpPr>
        <p:spPr>
          <a:xfrm>
            <a:off x="7633835" y="6534108"/>
            <a:ext cx="2832554" cy="37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i="1"/>
              <a:t>Maquette IHM de « </a:t>
            </a:r>
            <a:r>
              <a:rPr lang="fr-FR" sz="1200" i="1" err="1"/>
              <a:t>piggy</a:t>
            </a:r>
            <a:r>
              <a:rPr lang="fr-FR" sz="1200" i="1"/>
              <a:t> </a:t>
            </a:r>
            <a:r>
              <a:rPr lang="fr-FR" sz="1200" i="1" err="1"/>
              <a:t>bank</a:t>
            </a:r>
            <a:r>
              <a:rPr lang="fr-FR" sz="1200" i="1"/>
              <a:t> »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6A71A6-D381-CCC8-6E0F-1644DCA1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3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4494-BB85-BA43-F8A3-AA89297B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Focus maquette : Interface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CD9D5F1-97C4-988D-0E42-919F6516F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338" y="2319186"/>
            <a:ext cx="2156986" cy="413617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F4F6FE-A9D3-2F94-F6CC-F8BE57D1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A3CCCA2-FF33-2F5A-1B29-CF4E9F6F1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544" y="2319186"/>
            <a:ext cx="2092475" cy="41361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0064948-693B-7082-55D7-2601D1CA48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19"/>
          <a:stretch/>
        </p:blipFill>
        <p:spPr>
          <a:xfrm>
            <a:off x="4883441" y="2319184"/>
            <a:ext cx="2156986" cy="413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841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Berlin</vt:lpstr>
      <vt:lpstr>Soutenance SY43 Piggy Bank</vt:lpstr>
      <vt:lpstr>INTRODUCTION</vt:lpstr>
      <vt:lpstr>Présentation de l’équipe</vt:lpstr>
      <vt:lpstr>Planning projet</vt:lpstr>
      <vt:lpstr>Outils utilisés</vt:lpstr>
      <vt:lpstr>Méthode agile utilisée</vt:lpstr>
      <vt:lpstr>Modèle de données</vt:lpstr>
      <vt:lpstr>Maquette IHM</vt:lpstr>
      <vt:lpstr>Focus maquette : Interface</vt:lpstr>
      <vt:lpstr>Focus maquette : Police et couleur</vt:lpstr>
      <vt:lpstr>Architecture de votre application</vt:lpstr>
      <vt:lpstr>Architecture de votre application</vt:lpstr>
      <vt:lpstr>Détails pertinents</vt:lpstr>
      <vt:lpstr>Axes d’améliorations </vt:lpstr>
      <vt:lpstr>Retour sur expérience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SY43 – NOM PROJET</dc:title>
  <dc:creator>Fabien Brisset</dc:creator>
  <cp:revision>1</cp:revision>
  <dcterms:created xsi:type="dcterms:W3CDTF">2022-06-08T05:47:54Z</dcterms:created>
  <dcterms:modified xsi:type="dcterms:W3CDTF">2022-06-17T12:19:29Z</dcterms:modified>
</cp:coreProperties>
</file>