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4/28/2025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D74C-4BD4-5BF1-4143-A8AA1365CB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/>
              <a:t>Project update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007A0-D2BD-6F7A-D4CB-68352034E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38689"/>
            <a:ext cx="6801612" cy="1239894"/>
          </a:xfrm>
        </p:spPr>
        <p:txBody>
          <a:bodyPr/>
          <a:lstStyle/>
          <a:p>
            <a:r>
              <a:rPr lang="en-SG">
                <a:latin typeface="Abadi" panose="020B0604020104020204" pitchFamily="34" charset="0"/>
              </a:rPr>
              <a:t> Group 16</a:t>
            </a:r>
          </a:p>
        </p:txBody>
      </p:sp>
    </p:spTree>
    <p:extLst>
      <p:ext uri="{BB962C8B-B14F-4D97-AF65-F5344CB8AC3E}">
        <p14:creationId xmlns:p14="http://schemas.microsoft.com/office/powerpoint/2010/main" val="269940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9EAD0-902A-54E0-2116-55920C24F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06ED-B3C2-D2DF-954D-4E9272381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155" y="98147"/>
            <a:ext cx="4765687" cy="359054"/>
          </a:xfrm>
        </p:spPr>
        <p:txBody>
          <a:bodyPr>
            <a:normAutofit fontScale="90000"/>
          </a:bodyPr>
          <a:lstStyle/>
          <a:p>
            <a:r>
              <a:rPr lang="en-SG"/>
              <a:t>Validation batch 2</a:t>
            </a:r>
          </a:p>
        </p:txBody>
      </p:sp>
      <p:pic>
        <p:nvPicPr>
          <p:cNvPr id="5" name="Picture 4" descr="A collage of images of buildings&#10;&#10;AI-generated content may be incorrect.">
            <a:extLst>
              <a:ext uri="{FF2B5EF4-FFF2-40B4-BE49-F238E27FC236}">
                <a16:creationId xmlns:a16="http://schemas.microsoft.com/office/drawing/2014/main" id="{B6252A1A-7338-2D63-38F7-74441219F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81" y="457201"/>
            <a:ext cx="11162002" cy="639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0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E0D58-DC18-4AE4-5467-93A7E485F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tone&#10;&#10;AI-generated content may be incorrect.">
            <a:extLst>
              <a:ext uri="{FF2B5EF4-FFF2-40B4-BE49-F238E27FC236}">
                <a16:creationId xmlns:a16="http://schemas.microsoft.com/office/drawing/2014/main" id="{095F0DF6-43FE-F5D1-97E1-F779FE62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0102" y="1946565"/>
            <a:ext cx="7674910" cy="3340548"/>
          </a:xfrm>
          <a:prstGeom prst="rect">
            <a:avLst/>
          </a:prstGeom>
        </p:spPr>
      </p:pic>
      <p:pic>
        <p:nvPicPr>
          <p:cNvPr id="6" name="Picture 5" descr="A aerial view of a road&#10;&#10;AI-generated content may be incorrect.">
            <a:extLst>
              <a:ext uri="{FF2B5EF4-FFF2-40B4-BE49-F238E27FC236}">
                <a16:creationId xmlns:a16="http://schemas.microsoft.com/office/drawing/2014/main" id="{118ECC52-3955-CC60-F8EF-D88208C46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808" y="1946565"/>
            <a:ext cx="7137158" cy="3340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9420A-DE10-F2A3-446A-C78DE6CEB110}"/>
              </a:ext>
            </a:extLst>
          </p:cNvPr>
          <p:cNvSpPr txBox="1"/>
          <p:nvPr/>
        </p:nvSpPr>
        <p:spPr>
          <a:xfrm>
            <a:off x="3704794" y="206478"/>
            <a:ext cx="47824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Comparison of the original aerial image (left) and the YOLOv9c detection result (right), highlighting successful identification of a vehicle in snowy conditions despite low confidence of 0.33</a:t>
            </a:r>
          </a:p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7721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083C-0EF5-CB89-015C-F0EF1641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913" y="105290"/>
            <a:ext cx="5264173" cy="656710"/>
          </a:xfrm>
        </p:spPr>
        <p:txBody>
          <a:bodyPr>
            <a:normAutofit fontScale="90000"/>
          </a:bodyPr>
          <a:lstStyle/>
          <a:p>
            <a:r>
              <a:rPr lang="en-SG"/>
              <a:t>Results</a:t>
            </a:r>
          </a:p>
        </p:txBody>
      </p:sp>
      <p:pic>
        <p:nvPicPr>
          <p:cNvPr id="4" name="Picture 3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7F9CECC6-0B06-8EAA-7061-534007062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1" y="957697"/>
            <a:ext cx="11038616" cy="551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78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80CCF-3E51-00AD-5632-FF2C68B80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B941-A57B-1E37-71EB-3D8499C7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913" y="105290"/>
            <a:ext cx="5264173" cy="656710"/>
          </a:xfrm>
        </p:spPr>
        <p:txBody>
          <a:bodyPr>
            <a:normAutofit fontScale="90000"/>
          </a:bodyPr>
          <a:lstStyle/>
          <a:p>
            <a:r>
              <a:rPr lang="en-SG"/>
              <a:t>Confusion matrix</a:t>
            </a:r>
          </a:p>
        </p:txBody>
      </p:sp>
      <p:pic>
        <p:nvPicPr>
          <p:cNvPr id="5" name="Picture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D697559F-E124-B8D6-3F7D-C73BF77A2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3382"/>
            <a:ext cx="6578722" cy="4934042"/>
          </a:xfrm>
          <a:prstGeom prst="rect">
            <a:avLst/>
          </a:prstGeom>
        </p:spPr>
      </p:pic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9977D376-D02D-0984-A925-DDBBA73D6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33382"/>
            <a:ext cx="6578722" cy="493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28CCF-AFCA-4F75-5F70-9E8A97F93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0301-F50D-B35C-6726-1431A68B6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913" y="105290"/>
            <a:ext cx="5264173" cy="656710"/>
          </a:xfrm>
        </p:spPr>
        <p:txBody>
          <a:bodyPr>
            <a:normAutofit fontScale="90000"/>
          </a:bodyPr>
          <a:lstStyle/>
          <a:p>
            <a:r>
              <a:rPr lang="en-SG"/>
              <a:t>Precision curve</a:t>
            </a:r>
          </a:p>
        </p:txBody>
      </p: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D3FB98F4-ADC9-C95D-F310-095375264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00" y="939843"/>
            <a:ext cx="8229198" cy="54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68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7BC24-B71A-0089-05F3-27999AEDC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CFC4-08FD-985C-12A1-1E5C1066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913" y="105290"/>
            <a:ext cx="5264173" cy="656710"/>
          </a:xfrm>
        </p:spPr>
        <p:txBody>
          <a:bodyPr>
            <a:normAutofit fontScale="90000"/>
          </a:bodyPr>
          <a:lstStyle/>
          <a:p>
            <a:r>
              <a:rPr lang="en-SG"/>
              <a:t>Recall curve</a:t>
            </a:r>
          </a:p>
        </p:txBody>
      </p:sp>
      <p:pic>
        <p:nvPicPr>
          <p:cNvPr id="4" name="Picture 3" descr="A graph of a curve&#10;&#10;AI-generated content may be incorrect.">
            <a:extLst>
              <a:ext uri="{FF2B5EF4-FFF2-40B4-BE49-F238E27FC236}">
                <a16:creationId xmlns:a16="http://schemas.microsoft.com/office/drawing/2014/main" id="{95AA96C8-B2B4-C194-B067-4911DBED8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00" y="1007402"/>
            <a:ext cx="8229198" cy="54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53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5C96-C7ED-ED09-9211-A4AC19AB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03EE1-4A18-5CC3-3803-2B4AF060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913" y="105290"/>
            <a:ext cx="5264173" cy="656710"/>
          </a:xfrm>
        </p:spPr>
        <p:txBody>
          <a:bodyPr>
            <a:normAutofit fontScale="90000"/>
          </a:bodyPr>
          <a:lstStyle/>
          <a:p>
            <a:r>
              <a:rPr lang="en-SG"/>
              <a:t>F1-Score Curve</a:t>
            </a:r>
          </a:p>
        </p:txBody>
      </p:sp>
      <p:pic>
        <p:nvPicPr>
          <p:cNvPr id="5" name="Picture 4" descr="A graph of a car&#10;&#10;AI-generated content may be incorrect.">
            <a:extLst>
              <a:ext uri="{FF2B5EF4-FFF2-40B4-BE49-F238E27FC236}">
                <a16:creationId xmlns:a16="http://schemas.microsoft.com/office/drawing/2014/main" id="{0132E51B-2CE7-CBFC-C4CF-47ADCD4E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00" y="1016383"/>
            <a:ext cx="8229198" cy="54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8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6B56-2A04-9971-1A70-3F3CC2CE1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BB306-9839-193F-55A2-BF506EFA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3913" y="105290"/>
            <a:ext cx="5264173" cy="656710"/>
          </a:xfrm>
        </p:spPr>
        <p:txBody>
          <a:bodyPr>
            <a:normAutofit fontScale="90000"/>
          </a:bodyPr>
          <a:lstStyle/>
          <a:p>
            <a:r>
              <a:rPr lang="en-SG"/>
              <a:t>Precision-Recall Curve</a:t>
            </a:r>
          </a:p>
        </p:txBody>
      </p:sp>
      <p:pic>
        <p:nvPicPr>
          <p:cNvPr id="4" name="Picture 3" descr="A graph of a car&#10;&#10;AI-generated content may be incorrect.">
            <a:extLst>
              <a:ext uri="{FF2B5EF4-FFF2-40B4-BE49-F238E27FC236}">
                <a16:creationId xmlns:a16="http://schemas.microsoft.com/office/drawing/2014/main" id="{A5070D46-C2FA-CF7F-A7B1-A9E0182A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400" y="947191"/>
            <a:ext cx="8229198" cy="548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52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07A4-FF3C-FB18-4323-67F2BE1D1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2E903-3CBC-145E-18B7-756ED92D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9498" y="76715"/>
            <a:ext cx="4951425" cy="451923"/>
          </a:xfrm>
        </p:spPr>
        <p:txBody>
          <a:bodyPr>
            <a:normAutofit fontScale="90000"/>
          </a:bodyPr>
          <a:lstStyle/>
          <a:p>
            <a:r>
              <a:rPr lang="en-SG"/>
              <a:t>Validation batch 0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99FE2A-6775-5D3F-8DF5-141DCC985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31" y="557213"/>
            <a:ext cx="10997737" cy="630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82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1EEF9-1A2B-9F54-906F-9A400665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F7E3-0ADD-2B3F-08D6-41137557B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3155" y="98147"/>
            <a:ext cx="4765687" cy="359054"/>
          </a:xfrm>
        </p:spPr>
        <p:txBody>
          <a:bodyPr>
            <a:normAutofit fontScale="90000"/>
          </a:bodyPr>
          <a:lstStyle/>
          <a:p>
            <a:r>
              <a:rPr lang="en-SG"/>
              <a:t>Validation batch 1</a:t>
            </a:r>
          </a:p>
        </p:txBody>
      </p:sp>
      <p:pic>
        <p:nvPicPr>
          <p:cNvPr id="4" name="Picture 3" descr="A collage of images of buildings&#10;&#10;AI-generated content may be incorrect.">
            <a:extLst>
              <a:ext uri="{FF2B5EF4-FFF2-40B4-BE49-F238E27FC236}">
                <a16:creationId xmlns:a16="http://schemas.microsoft.com/office/drawing/2014/main" id="{06C42668-449C-A03F-FDCA-0C5F829DB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29" y="520887"/>
            <a:ext cx="11061141" cy="633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5468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6F361AB3695544A136CA68B363FB94" ma:contentTypeVersion="5" ma:contentTypeDescription="Create a new document." ma:contentTypeScope="" ma:versionID="25f554e025656fd706407c5d4028a89c">
  <xsd:schema xmlns:xsd="http://www.w3.org/2001/XMLSchema" xmlns:xs="http://www.w3.org/2001/XMLSchema" xmlns:p="http://schemas.microsoft.com/office/2006/metadata/properties" xmlns:ns3="6bd9061f-c460-47aa-ac55-cee568e09beb" targetNamespace="http://schemas.microsoft.com/office/2006/metadata/properties" ma:root="true" ma:fieldsID="28136c9f90214cd3316915598e361ae6" ns3:_="">
    <xsd:import namespace="6bd9061f-c460-47aa-ac55-cee568e09be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9061f-c460-47aa-ac55-cee568e09be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FDF311-379F-4A20-9948-FA5D90EFE01B}">
  <ds:schemaRefs>
    <ds:schemaRef ds:uri="6bd9061f-c460-47aa-ac55-cee568e09be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7DBDC94-3299-4729-9F55-D070E562B79D}">
  <ds:schemaRefs>
    <ds:schemaRef ds:uri="6bd9061f-c460-47aa-ac55-cee568e09be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082BB4-C816-4790-9077-4A58395FBE7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453408b-a6cd-4c1e-8b10-18b500fb544e}" enabled="0" method="" siteId="{5453408b-a6cd-4c1e-8b10-18b500fb544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Project update </vt:lpstr>
      <vt:lpstr>Results</vt:lpstr>
      <vt:lpstr>Confusion matrix</vt:lpstr>
      <vt:lpstr>Precision curve</vt:lpstr>
      <vt:lpstr>Recall curve</vt:lpstr>
      <vt:lpstr>F1-Score Curve</vt:lpstr>
      <vt:lpstr>Precision-Recall Curve</vt:lpstr>
      <vt:lpstr>Validation batch 0</vt:lpstr>
      <vt:lpstr>Validation batch 1</vt:lpstr>
      <vt:lpstr>Validation batch 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Ayman Abdul Aziz</dc:creator>
  <cp:revision>2</cp:revision>
  <dcterms:created xsi:type="dcterms:W3CDTF">2025-04-26T13:22:04Z</dcterms:created>
  <dcterms:modified xsi:type="dcterms:W3CDTF">2025-04-28T14:55:23Z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0x010100F16F361AB3695544A136CA68B363FB94</vt:lpwstr>
  </property>
</Properties>
</file>