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28694-B062-C245-BB4D-6E23ACA6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EFCDF3-5A59-1F01-A670-83AE5B89D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9F1541-EEA1-EF13-8DFA-ED6A164E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423C3-BB5E-E25F-B156-96396447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586E6-3E8D-0709-0C62-FDB95BF0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5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892FA-5565-9D6E-D9FB-4CD47F5D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2AA4C-837D-717A-08D3-4F934EDC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2E058-D5BB-0A1C-5C2C-D1DEB53C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73C6A-0A1F-8D82-215D-EEB0C439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D0A90-7B51-C0C6-A60F-FDA29E4F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0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600D2B-4623-795B-9E31-E2380D6FD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25E8D3-AF7D-61E7-4D6E-91FD6499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DDF2E-B93B-8888-80B9-ABFC6448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13B08-AEB5-A952-4238-E2476E8D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5A8E3-75E2-EB42-5641-67EDD439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54CA7-DB2D-C61A-91B4-B1E702C6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C631C-2B63-6A2F-647E-623374158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FC242-7E41-A945-FED3-EF9BA9A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229A6-CCCB-A29F-3DCA-5C5B3106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EC1508-237E-F369-A50D-B284ABBD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B0F-9CE9-B2F4-127D-118A0179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D736BF-E534-0D84-C563-F2A6744D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9DF647-5DBE-584F-0DB7-543539F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BE992-802D-2853-EC6A-7E39525D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88655-11A8-42E6-7395-F7EE358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3AB24-7D43-56B7-4F20-1EDBB08B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5543D-FABA-A0AA-8F02-D9D07BA8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61827A-7632-C20A-0EE7-E0C34ECD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D2811-044F-8979-946F-2D5010F0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6A5920-27DF-891F-52C5-E154E96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0FFF07-E1F9-DC90-C80E-2320F772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1DEE-1075-719F-A1B7-F02C9BED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E01D16-3342-79FD-08A7-CAA9EDB2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008C0-809E-97A4-F710-640F8415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27AF2F-51BF-0203-94CF-8D5A02A34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BBDA55-D872-DB6A-79D6-100BC5811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2EFA58-B932-F5FF-755B-E1D481E3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1C4A81-08C1-C943-FDDB-C15E3D9C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3A7352-0618-C8D9-A607-BAF3415F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3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FCE60-7431-CCAE-B8F8-2EBD06A5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8554D7-9F37-2EAC-66A4-5B5CF820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CDECA8-A497-C2F9-F5CD-B4BCCB3E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120FF6-6104-E5B8-32B0-20C9A13E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8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B1748A-A927-39A3-6907-B519ED12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93580B-C8ED-79D7-F86B-B83468E6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C885-EA3C-D96F-1E83-656A3FC4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8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11C56-D3F7-16FA-ACA3-23074713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5C8B1-BA0E-FC5E-B062-666AEFC09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7CF753-BC1F-6F90-0664-DAD6A4E1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8AC21-B021-0D55-4E5A-29FB11D6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C52B8-BEC7-1F88-A2FA-C597DFCE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91413-3E86-D74E-0D44-7C7C4BAE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0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99A02-9CE9-775E-F00E-33079280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9820C-7108-C573-E9AA-E5556E763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A0EDCD-4AFD-D1CF-1D0B-66C296F1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846BF-2253-5700-823F-08FB234E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BD99F-F8D8-E8B0-A13B-A16E71F6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AB5E2-CFCD-FC4C-3B80-BF06DA1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1933F3-1F43-7DDE-6B85-B086DCE5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EF7E85-F041-53D7-801A-FDA49919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ECA9-3A90-A737-488B-F79A3475E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EEDA8-3D6A-C741-86EC-704A0D81EB64}" type="datetimeFigureOut">
              <a:rPr lang="de-DE" smtClean="0"/>
              <a:t>27.05.23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2DFE1-AE61-BD78-64FA-4F0F63E0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5AE0A-F047-9A87-A74F-D6E47967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A9DA-72D3-E540-8760-DCCC7F610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76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9B32-C6AD-6865-80E7-76C468EF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IntelliPark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803FC4-1219-ED19-248D-87154619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Hackaburg</a:t>
            </a:r>
            <a:r>
              <a:rPr lang="de-DE" dirty="0"/>
              <a:t> 2023</a:t>
            </a:r>
          </a:p>
          <a:p>
            <a:r>
              <a:rPr lang="de-DE" dirty="0"/>
              <a:t>Justus Beck, Julius Hege, Daniel Schlichting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D11BCE-410A-4046-2B9D-FE87495D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8" y="235857"/>
            <a:ext cx="3813741" cy="25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CBA95-9E93-7060-0206-C471994F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67C246-8099-E1F3-2FEA-009A6A14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88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62C4C-D423-9698-8E5A-89BB67CA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23622C-9AFA-E8BA-C0B9-E6DF9A2C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74" t="34969" r="25262" b="33775"/>
          <a:stretch/>
        </p:blipFill>
        <p:spPr>
          <a:xfrm>
            <a:off x="-16293" y="1130860"/>
            <a:ext cx="12208293" cy="4596280"/>
          </a:xfrm>
        </p:spPr>
      </p:pic>
    </p:spTree>
    <p:extLst>
      <p:ext uri="{BB962C8B-B14F-4D97-AF65-F5344CB8AC3E}">
        <p14:creationId xmlns:p14="http://schemas.microsoft.com/office/powerpoint/2010/main" val="316517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027EE-EFD0-2E4A-8799-003E45CD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9BC817-3A30-0A09-FDE8-73C7FF185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354" y="0"/>
            <a:ext cx="9149291" cy="6861968"/>
          </a:xfrm>
        </p:spPr>
      </p:pic>
    </p:spTree>
    <p:extLst>
      <p:ext uri="{BB962C8B-B14F-4D97-AF65-F5344CB8AC3E}">
        <p14:creationId xmlns:p14="http://schemas.microsoft.com/office/powerpoint/2010/main" val="35929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88D98-B652-E380-CAE2-ABBA66B4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B489D9-19E3-90EA-AC8A-948D14BC1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33" t="3651" r="1328" b="7937"/>
          <a:stretch/>
        </p:blipFill>
        <p:spPr>
          <a:xfrm>
            <a:off x="1491167" y="0"/>
            <a:ext cx="9209665" cy="6858000"/>
          </a:xfrm>
        </p:spPr>
      </p:pic>
    </p:spTree>
    <p:extLst>
      <p:ext uri="{BB962C8B-B14F-4D97-AF65-F5344CB8AC3E}">
        <p14:creationId xmlns:p14="http://schemas.microsoft.com/office/powerpoint/2010/main" val="109271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IntelliPark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in the Future</dc:title>
  <dc:creator>ru85rup</dc:creator>
  <cp:lastModifiedBy>ru85rup</cp:lastModifiedBy>
  <cp:revision>6</cp:revision>
  <dcterms:created xsi:type="dcterms:W3CDTF">2023-05-26T13:45:11Z</dcterms:created>
  <dcterms:modified xsi:type="dcterms:W3CDTF">2023-05-27T08:56:24Z</dcterms:modified>
</cp:coreProperties>
</file>