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3819D-7DE5-468E-A613-E0DB073A2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81" y="1326600"/>
            <a:ext cx="4753320" cy="27647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5DCF3-5906-4E2D-9F34-D37735C0B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6" y="1227160"/>
            <a:ext cx="4048124" cy="2592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8E6C5-6970-4373-9995-3F97DFA5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80" y="1295400"/>
            <a:ext cx="363889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Lanjutkan</a:t>
            </a:r>
            <a:r>
              <a:rPr lang="en-US" sz="3200" b="0" strike="noStrike" spc="-1" dirty="0">
                <a:latin typeface="Arial"/>
              </a:rPr>
              <a:t> program </a:t>
            </a:r>
            <a:r>
              <a:rPr lang="en-US" sz="3200" b="0" strike="noStrike" spc="-1" dirty="0" err="1">
                <a:latin typeface="Arial"/>
              </a:rPr>
              <a:t>disamping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pengurangan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perkalian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pembagian</a:t>
            </a:r>
            <a:r>
              <a:rPr lang="en-US" sz="3200" b="0" strike="noStrike" spc="-1" dirty="0">
                <a:latin typeface="Arial"/>
              </a:rPr>
              <a:t>, modules dan </a:t>
            </a:r>
            <a:r>
              <a:rPr lang="en-US" sz="3200" b="0" strike="noStrike" spc="-1" dirty="0" err="1">
                <a:latin typeface="Arial"/>
              </a:rPr>
              <a:t>pangkat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Screenshot </a:t>
            </a:r>
            <a:r>
              <a:rPr lang="en-US" sz="3200" b="0" strike="noStrike" spc="-1" dirty="0" err="1">
                <a:latin typeface="Arial"/>
              </a:rPr>
              <a:t>hasilnya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disini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C66AA-EE40-4A29-91B5-24F74A0D0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5" y="1326600"/>
            <a:ext cx="4613059" cy="3454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 v14</dc:creator>
  <dc:description/>
  <cp:lastModifiedBy>LENOVO v14</cp:lastModifiedBy>
  <cp:revision>7</cp:revision>
  <dcterms:created xsi:type="dcterms:W3CDTF">2023-03-20T10:47:14Z</dcterms:created>
  <dcterms:modified xsi:type="dcterms:W3CDTF">2023-03-20T09:27:26Z</dcterms:modified>
  <dc:language>en-US</dc:language>
</cp:coreProperties>
</file>