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 autoAdjust="0"/>
    <p:restoredTop sz="73621" autoAdjust="0"/>
  </p:normalViewPr>
  <p:slideViewPr>
    <p:cSldViewPr snapToGrid="0">
      <p:cViewPr varScale="1">
        <p:scale>
          <a:sx n="78" d="100"/>
          <a:sy n="78" d="100"/>
        </p:scale>
        <p:origin x="204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88D1-9E30-43BD-9D65-172F54E3AA02}" type="datetimeFigureOut">
              <a:rPr lang="da-DK" smtClean="0"/>
              <a:t>31-03-2022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99F28-D5D6-4F12-B451-EB85A31F753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762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a-DK" sz="1600" dirty="0"/>
              <a:t>Julian starter med en introduktion – </a:t>
            </a:r>
            <a:r>
              <a:rPr lang="da-DK" sz="1600" dirty="0" err="1"/>
              <a:t>javascript</a:t>
            </a:r>
            <a:r>
              <a:rPr lang="da-DK" sz="1600" dirty="0"/>
              <a:t> kort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a-DK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600" dirty="0"/>
              <a:t>Maya giver en introduktion til </a:t>
            </a:r>
            <a:r>
              <a:rPr lang="da-DK" sz="1600" dirty="0" err="1"/>
              <a:t>landingsiden</a:t>
            </a:r>
            <a:r>
              <a:rPr lang="da-DK" sz="1600" dirty="0"/>
              <a:t> + cookie-politik</a:t>
            </a:r>
            <a:r>
              <a:rPr lang="da-DK" sz="1600" baseline="0" dirty="0"/>
              <a:t> + Modal + Dokumentation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a-DK" sz="1600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600" baseline="0" dirty="0"/>
              <a:t>Anette taler kort om Projektstyring – </a:t>
            </a:r>
            <a:r>
              <a:rPr lang="da-DK" sz="1600" baseline="0" dirty="0" err="1"/>
              <a:t>Trello</a:t>
            </a:r>
            <a:r>
              <a:rPr lang="da-DK" sz="1600" baseline="0" dirty="0"/>
              <a:t>, Slack, </a:t>
            </a:r>
            <a:r>
              <a:rPr lang="da-DK" sz="1600" baseline="0" dirty="0" err="1"/>
              <a:t>Github</a:t>
            </a:r>
            <a:r>
              <a:rPr lang="da-DK" sz="1600" baseline="0" dirty="0"/>
              <a:t>, Git….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a-DK" sz="1600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600" baseline="0" dirty="0"/>
              <a:t>Anette går videre til Visuel Studio – Html og </a:t>
            </a:r>
            <a:r>
              <a:rPr lang="da-DK" sz="1600" baseline="0" dirty="0" err="1"/>
              <a:t>Javascript</a:t>
            </a:r>
            <a:r>
              <a:rPr lang="da-DK" sz="1600" baseline="0" dirty="0"/>
              <a:t> – Vær stolt!!!</a:t>
            </a:r>
            <a:endParaRPr lang="da-DK" sz="1600" dirty="0"/>
          </a:p>
          <a:p>
            <a:pPr marL="0" indent="0">
              <a:buFont typeface="Arial" panose="020B0604020202020204" pitchFamily="34" charset="0"/>
              <a:buNone/>
            </a:pPr>
            <a:endParaRPr lang="da-DK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600" dirty="0"/>
              <a:t>Målgruppeanalyse - Anette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600" dirty="0"/>
              <a:t>Interessent analyse - Anette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600" dirty="0"/>
              <a:t>Risikoanalyse - Maya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600" dirty="0" err="1"/>
              <a:t>Landingpage</a:t>
            </a:r>
            <a:r>
              <a:rPr lang="da-DK" sz="1600" dirty="0"/>
              <a:t>   -   Quiz - Julian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99F28-D5D6-4F12-B451-EB85A31F7535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224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6CDC3-3818-4708-9492-36D50819F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50EC07B-E0D6-42BE-B363-9D114FCBD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F8F3FD5-A802-426E-B927-3CD3A603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43DF-8F2B-411D-B3C6-677FF799C42C}" type="datetimeFigureOut">
              <a:rPr lang="da-DK" smtClean="0"/>
              <a:t>31-03-2022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DB878DD-47FF-4989-B070-79E2C9BF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814C98F-A2AF-4F62-A75C-1F7DC1F1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83C6-D61E-4FD4-A08F-63C7D6AAA6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057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02877-1590-4DDB-AAC0-78F5CBD2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0922BFF-F811-4C49-A751-B6BC3CE3A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45D093F-4D58-494F-A12B-31ECCD1A4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43DF-8F2B-411D-B3C6-677FF799C42C}" type="datetimeFigureOut">
              <a:rPr lang="da-DK" smtClean="0"/>
              <a:t>31-03-2022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2F89A57-3041-45B2-BF86-6AE57177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06F2E17-AE1B-460A-8C1C-31FF1F56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83C6-D61E-4FD4-A08F-63C7D6AAA6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390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CD51639-3E62-415E-97A2-825C20CB6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C75D66F-DC4F-49A4-9961-272099280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9F53307-7DB7-472D-8B0F-03EDF526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43DF-8F2B-411D-B3C6-677FF799C42C}" type="datetimeFigureOut">
              <a:rPr lang="da-DK" smtClean="0"/>
              <a:t>31-03-2022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A6BF88E-91DF-4746-AC9B-3B5EA00B3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7A8666A-FE14-4832-A721-EA31B0E9C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83C6-D61E-4FD4-A08F-63C7D6AAA6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4642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9A3BE-2093-4771-894A-0E635F64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0D286CE-B85A-4352-85DA-71B4D361E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5D19DAC-5F4E-4167-AE63-4513DAE1D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43DF-8F2B-411D-B3C6-677FF799C42C}" type="datetimeFigureOut">
              <a:rPr lang="da-DK" smtClean="0"/>
              <a:t>31-03-2022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89BC1DF-E791-4B8A-B5ED-996CDEAC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E35F753-E0CD-4B25-B8D8-E13783051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83C6-D61E-4FD4-A08F-63C7D6AAA6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0701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F77E9-B4DC-4669-A201-4C35DDBC4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0D9C505-ECA7-4514-AAAF-24B621442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301B500-30F7-4865-8FBF-F93BE6C4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43DF-8F2B-411D-B3C6-677FF799C42C}" type="datetimeFigureOut">
              <a:rPr lang="da-DK" smtClean="0"/>
              <a:t>31-03-2022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F731E31-F42A-428D-A90C-0641F0D62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88BAE22-69A3-4DBB-B2ED-9B1A744D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83C6-D61E-4FD4-A08F-63C7D6AAA6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736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FF1FC-8234-42FE-8336-31F7BD03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81FAC6C-830F-45B5-A2AD-23ED5A783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6042241-C959-48EA-8C84-89C3A0E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CAA6392-CEF5-42A9-A6B8-AE533DCD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43DF-8F2B-411D-B3C6-677FF799C42C}" type="datetimeFigureOut">
              <a:rPr lang="da-DK" smtClean="0"/>
              <a:t>31-03-2022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BA77E69-12DF-42D4-93A0-3625CD2B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B54DC29-0CA1-441C-AB33-DA22F928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83C6-D61E-4FD4-A08F-63C7D6AAA6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896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A7FBBB-C295-4D96-A39E-E38E32AE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78379FC-A5A7-4E0B-9897-8C83D5A9F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BC1BB94-76A8-4112-8EAA-40B1E8CC3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42B0FEF-A607-40D3-9B43-7B05621DD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DD5393E0-315C-4FF6-B8F7-4C078D610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9D50AF49-0068-4D9F-8ABA-3827441C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43DF-8F2B-411D-B3C6-677FF799C42C}" type="datetimeFigureOut">
              <a:rPr lang="da-DK" smtClean="0"/>
              <a:t>31-03-2022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FF8F2A00-2577-4F86-A1A1-52501589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3964621-564E-4C37-BD02-0F41C0F5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83C6-D61E-4FD4-A08F-63C7D6AAA6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20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22B45-D9F5-48C7-ACAD-7F6AD1D0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6000BD6-F5F7-4FEC-8FA9-B4E9B581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43DF-8F2B-411D-B3C6-677FF799C42C}" type="datetimeFigureOut">
              <a:rPr lang="da-DK" smtClean="0"/>
              <a:t>31-03-2022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699DF5B-0A40-4B88-BB5D-7AC2F7DB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0CB0EE9-6165-47B9-A3A2-F6F984BB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83C6-D61E-4FD4-A08F-63C7D6AAA6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6522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B36A6BE5-0FD0-4B40-99AB-933D0A60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43DF-8F2B-411D-B3C6-677FF799C42C}" type="datetimeFigureOut">
              <a:rPr lang="da-DK" smtClean="0"/>
              <a:t>31-03-2022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571047B-BECB-4776-B5FF-0BC749CD6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8EE2809-3EF9-4A2F-8367-F03C0A5F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83C6-D61E-4FD4-A08F-63C7D6AAA6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543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09B8E4-FC7F-4620-9E25-81967EB52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C0015D5-14AB-4068-86B0-6C5630947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930B581-305B-467D-8CB5-9DA768765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4C9F52D-B3FC-4342-812E-8737FF6A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43DF-8F2B-411D-B3C6-677FF799C42C}" type="datetimeFigureOut">
              <a:rPr lang="da-DK" smtClean="0"/>
              <a:t>31-03-2022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7617D75-8F12-4DFB-A0AF-886CAB87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786CFA8-6C9F-49D6-80C7-7BF9A4BB2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83C6-D61E-4FD4-A08F-63C7D6AAA6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948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6E8E8B-B3C0-4AF4-9224-5C88AFC12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EFA9A49C-5D89-49F1-A94B-D136BA0C5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44F2CB3-2083-4C38-803D-8CE3AC1BE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24A95C1-2D5C-4EF8-9520-82D25921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43DF-8F2B-411D-B3C6-677FF799C42C}" type="datetimeFigureOut">
              <a:rPr lang="da-DK" smtClean="0"/>
              <a:t>31-03-2022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14B0F05-8FF5-4A8B-8480-B2EE9A14E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BCC1193-3A04-4864-AC52-994FC881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83C6-D61E-4FD4-A08F-63C7D6AAA6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217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B4689A4-FFBE-494A-A840-39B47917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4C0B9AA-1C74-426C-8956-729778856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D245CE0-0AC9-4C8F-90BF-440A854B58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043DF-8F2B-411D-B3C6-677FF799C42C}" type="datetimeFigureOut">
              <a:rPr lang="da-DK" smtClean="0"/>
              <a:t>31-03-2022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0938F31-9DC4-4DFC-9A56-D04A50D67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F58DB81-A6BF-4A2D-944D-0646FB880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183C6-D61E-4FD4-A08F-63C7D6AAA6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6460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julben.dk/portfolio/datatilsy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310D8479-B042-41D1-8624-E11F90ABE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171" y="395783"/>
            <a:ext cx="2721989" cy="612448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E75B9587-6066-48B6-B8EE-9FE6613B1472}"/>
              </a:ext>
            </a:extLst>
          </p:cNvPr>
          <p:cNvSpPr txBox="1"/>
          <p:nvPr/>
        </p:nvSpPr>
        <p:spPr>
          <a:xfrm>
            <a:off x="504218" y="5713245"/>
            <a:ext cx="7068436" cy="87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a-DK" sz="2400" b="1" dirty="0">
                <a:solidFill>
                  <a:srgbClr val="182E4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GRUPPE 9</a:t>
            </a:r>
            <a:endParaRPr lang="da-DK" sz="2400" dirty="0">
              <a:solidFill>
                <a:srgbClr val="182E40"/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a-DK" sz="1800" dirty="0">
                <a:solidFill>
                  <a:srgbClr val="182E4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Julian Bo Bendtsen, </a:t>
            </a:r>
            <a:r>
              <a:rPr lang="nb-NO" sz="1800" dirty="0">
                <a:solidFill>
                  <a:srgbClr val="182E4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Anette Thavlov &amp; Maya Justesen</a:t>
            </a:r>
            <a:endParaRPr lang="da-DK" sz="1800" dirty="0">
              <a:solidFill>
                <a:srgbClr val="182E40"/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56A7206E-5B5A-4EE6-BEEB-DF0CC566CAC1}"/>
              </a:ext>
            </a:extLst>
          </p:cNvPr>
          <p:cNvSpPr txBox="1"/>
          <p:nvPr/>
        </p:nvSpPr>
        <p:spPr>
          <a:xfrm>
            <a:off x="476840" y="522562"/>
            <a:ext cx="6094520" cy="666208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a-DK" sz="3600" b="1" dirty="0">
                <a:solidFill>
                  <a:srgbClr val="182E4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Flow 3 – Datatilsynet</a:t>
            </a: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BEB8AB6C-612B-46D3-B890-7EB45B67F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989" y="1605009"/>
            <a:ext cx="5188021" cy="3844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329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hlinkClick r:id="rId2"/>
            <a:extLst>
              <a:ext uri="{FF2B5EF4-FFF2-40B4-BE49-F238E27FC236}">
                <a16:creationId xmlns:a16="http://schemas.microsoft.com/office/drawing/2014/main" id="{D8D80517-4523-4D26-B320-2F6DAA8D8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759" y="2392259"/>
            <a:ext cx="2695814" cy="2695814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29B7C413-FA1A-4D52-ACDB-B11B9745C822}"/>
              </a:ext>
            </a:extLst>
          </p:cNvPr>
          <p:cNvSpPr txBox="1"/>
          <p:nvPr/>
        </p:nvSpPr>
        <p:spPr>
          <a:xfrm>
            <a:off x="476840" y="540779"/>
            <a:ext cx="6094520" cy="666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a-DK" sz="3600" b="1" dirty="0">
                <a:solidFill>
                  <a:srgbClr val="182E40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Så skal der quizzes…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A5AB50F2-BE2A-4034-9ACF-345EB5A6F6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171" y="395783"/>
            <a:ext cx="2721989" cy="61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5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84</Words>
  <Application>Microsoft Office PowerPoint</Application>
  <PresentationFormat>Widescreen</PresentationFormat>
  <Paragraphs>20</Paragraphs>
  <Slides>2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Poppins</vt:lpstr>
      <vt:lpstr>Office-tema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Anette Hansen</dc:creator>
  <cp:lastModifiedBy>Anette Hansen</cp:lastModifiedBy>
  <cp:revision>7</cp:revision>
  <dcterms:created xsi:type="dcterms:W3CDTF">2022-03-31T08:40:45Z</dcterms:created>
  <dcterms:modified xsi:type="dcterms:W3CDTF">2022-03-31T15:10:05Z</dcterms:modified>
</cp:coreProperties>
</file>