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81" r:id="rId4"/>
    <p:sldId id="283" r:id="rId5"/>
    <p:sldId id="284" r:id="rId6"/>
    <p:sldId id="258" r:id="rId7"/>
    <p:sldId id="265" r:id="rId8"/>
    <p:sldId id="278" r:id="rId9"/>
    <p:sldId id="257" r:id="rId10"/>
    <p:sldId id="262" r:id="rId11"/>
    <p:sldId id="263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9" r:id="rId22"/>
    <p:sldId id="280" r:id="rId23"/>
    <p:sldId id="275" r:id="rId24"/>
    <p:sldId id="276" r:id="rId25"/>
    <p:sldId id="277" r:id="rId26"/>
    <p:sldId id="259" r:id="rId27"/>
    <p:sldId id="260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3"/>
            <p14:sldId id="284"/>
          </p14:sldIdLst>
        </p14:section>
        <p14:section name="Pipeline" id="{B99B7CF2-6C8D-9341-8F9D-4A9BBFE13145}">
          <p14:sldIdLst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7679" autoAdjust="0"/>
  </p:normalViewPr>
  <p:slideViewPr>
    <p:cSldViewPr snapToGrid="0" snapToObjects="1">
      <p:cViewPr>
        <p:scale>
          <a:sx n="112" d="100"/>
          <a:sy n="112" d="100"/>
        </p:scale>
        <p:origin x="-12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53" y="4479389"/>
            <a:ext cx="2315294" cy="27729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Laserscanner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16357"/>
            <a:ext cx="619283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HelveticaNeueLT Com 45 Lt"/>
                <a:cs typeface="HelveticaNeueLT Com 45 Lt"/>
              </a:rPr>
              <a:t>Used for obstacle detection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HelveticaNeueLT Com 45 Lt"/>
              </a:rPr>
              <a:t>C</a:t>
            </a:r>
            <a:r>
              <a:rPr lang="en-US" sz="2400" dirty="0" smtClean="0">
                <a:latin typeface="HelveticaNeueLT Com 45 Lt"/>
                <a:cs typeface="HelveticaNeueLT Com 45 Lt"/>
              </a:rPr>
              <a:t>urrently implemented with Java on Android OS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HelveticaNeueLT Com 45 Lt"/>
                <a:cs typeface="HelveticaNeueLT Com 45 Lt"/>
              </a:rPr>
              <a:t>Computationally intensive evaluation of received data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>
                <a:cs typeface="HelveticaNeueLT Com 45 Lt"/>
              </a:rPr>
              <a:t>Data rate: ~34KB/</a:t>
            </a:r>
            <a:r>
              <a:rPr lang="en-US" sz="2000" dirty="0" smtClean="0">
                <a:cs typeface="HelveticaNeueLT Com 45 Lt"/>
              </a:rPr>
              <a:t>s</a:t>
            </a:r>
            <a:endParaRPr lang="en-US" sz="2000" dirty="0" smtClean="0">
              <a:latin typeface="HelveticaNeueLT Com 45 Lt"/>
              <a:cs typeface="HelveticaNeueLT Com 45 Lt"/>
            </a:endParaRPr>
          </a:p>
          <a:p>
            <a:pPr marL="457200" indent="-457200">
              <a:buFont typeface="Arial"/>
              <a:buChar char="•"/>
            </a:pPr>
            <a:endParaRPr lang="en-US" sz="2400" dirty="0" smtClean="0">
              <a:latin typeface="HelveticaNeueLT Com 45 Lt"/>
              <a:cs typeface="HelveticaNeueLT Com 45 Lt"/>
            </a:endParaRPr>
          </a:p>
          <a:p>
            <a:pPr marL="457200" indent="-457200">
              <a:buFont typeface="Arial"/>
              <a:buChar char="•"/>
            </a:pPr>
            <a:endParaRPr lang="en-US" sz="2400" dirty="0" smtClean="0">
              <a:latin typeface="HelveticaNeueLT Com 45 Lt"/>
              <a:cs typeface="HelveticaNeueLT Com 45 Lt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HelveticaNeueLT Com 45 Lt"/>
              <a:cs typeface="HelveticaNeueLT Com 45 Lt"/>
            </a:endParaRPr>
          </a:p>
          <a:p>
            <a:endParaRPr lang="en-US" sz="2800" dirty="0">
              <a:latin typeface="HelveticaNeueLT Com 45 Lt"/>
              <a:cs typeface="HelveticaNeueLT Com 45 Lt"/>
            </a:endParaRPr>
          </a:p>
          <a:p>
            <a:endParaRPr lang="en-US" sz="2800" dirty="0">
              <a:latin typeface="HelveticaNeueLT Com 45 Lt"/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535</Words>
  <Application>Microsoft Macintosh PowerPoint</Application>
  <PresentationFormat>On-screen Show (4:3)</PresentationFormat>
  <Paragraphs>136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Evaluation of parallelism techniques on embedded  multi-core platforms  </vt:lpstr>
      <vt:lpstr>Outline</vt:lpstr>
      <vt:lpstr>The Platform</vt:lpstr>
      <vt:lpstr>PowerPoint Presentation</vt:lpstr>
      <vt:lpstr>Laserscanner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60</cp:revision>
  <dcterms:created xsi:type="dcterms:W3CDTF">2013-05-22T13:33:12Z</dcterms:created>
  <dcterms:modified xsi:type="dcterms:W3CDTF">2013-05-26T14:33:55Z</dcterms:modified>
</cp:coreProperties>
</file>