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</p14:sldIdLst>
        </p14:section>
        <p14:section name="Pipeline" id="{B99B7CF2-6C8D-9341-8F9D-4A9BBFE13145}">
          <p14:sldIdLst>
            <p14:sldId id="258"/>
          </p14:sldIdLst>
        </p14:section>
        <p14:section name="SIMD" id="{9965F9AC-B76E-1E47-B6D6-6D2B2B1AF917}">
          <p14:sldIdLst>
            <p14:sldId id="257"/>
            <p14:sldId id="262"/>
            <p14:sldId id="263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7679" autoAdjust="0"/>
  </p:normalViewPr>
  <p:slideViewPr>
    <p:cSldViewPr snapToGrid="0" snapToObjects="1">
      <p:cViewPr>
        <p:scale>
          <a:sx n="94" d="100"/>
          <a:sy n="94" d="100"/>
        </p:scale>
        <p:origin x="-2872" y="-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1CA94-1EEB-6F4C-9FF9-C38D9BE8A7C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2C17FA2B-2D9A-0340-96F6-22E01C53D37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B6ACA0E9-E5DD-E049-9642-8A7C2742DF06}" type="parTrans" cxnId="{A7F23CC9-6093-8547-A124-0D613B5095AD}">
      <dgm:prSet/>
      <dgm:spPr/>
      <dgm:t>
        <a:bodyPr/>
        <a:lstStyle/>
        <a:p>
          <a:endParaRPr lang="en-US"/>
        </a:p>
      </dgm:t>
    </dgm:pt>
    <dgm:pt modelId="{263F76C3-35B1-CC45-A07D-E4067397BA27}" type="sibTrans" cxnId="{A7F23CC9-6093-8547-A124-0D613B5095AD}">
      <dgm:prSet/>
      <dgm:spPr/>
      <dgm:t>
        <a:bodyPr/>
        <a:lstStyle/>
        <a:p>
          <a:endParaRPr lang="en-US"/>
        </a:p>
      </dgm:t>
    </dgm:pt>
    <dgm:pt modelId="{8D24A378-B70E-2A4F-8016-85C6F7CD3D5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BF51CAF-C15C-7141-BBE5-B0C908D2B4A7}" type="parTrans" cxnId="{A3CDA4AF-49B1-B644-B603-3575961D10C3}">
      <dgm:prSet/>
      <dgm:spPr/>
      <dgm:t>
        <a:bodyPr/>
        <a:lstStyle/>
        <a:p>
          <a:endParaRPr lang="en-US"/>
        </a:p>
      </dgm:t>
    </dgm:pt>
    <dgm:pt modelId="{2D18B37A-32D7-C448-9B05-FCB78EC4B404}" type="sibTrans" cxnId="{A3CDA4AF-49B1-B644-B603-3575961D10C3}">
      <dgm:prSet/>
      <dgm:spPr/>
      <dgm:t>
        <a:bodyPr/>
        <a:lstStyle/>
        <a:p>
          <a:endParaRPr lang="en-US"/>
        </a:p>
      </dgm:t>
    </dgm:pt>
    <dgm:pt modelId="{24A3916B-28E3-3945-852A-DFE088F2002B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BB9343C-8ED4-424F-B936-9198EE0CA65D}" type="parTrans" cxnId="{0E12C177-F7A2-A24C-940A-0DD7E849CA96}">
      <dgm:prSet/>
      <dgm:spPr/>
      <dgm:t>
        <a:bodyPr/>
        <a:lstStyle/>
        <a:p>
          <a:endParaRPr lang="en-US"/>
        </a:p>
      </dgm:t>
    </dgm:pt>
    <dgm:pt modelId="{E17F4ABA-CD3E-1247-8EF3-599DC4D9974C}" type="sibTrans" cxnId="{0E12C177-F7A2-A24C-940A-0DD7E849CA96}">
      <dgm:prSet/>
      <dgm:spPr/>
      <dgm:t>
        <a:bodyPr/>
        <a:lstStyle/>
        <a:p>
          <a:endParaRPr lang="en-US"/>
        </a:p>
      </dgm:t>
    </dgm:pt>
    <dgm:pt modelId="{993D9AEC-B9EB-8F48-B343-CA81457A71C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1E54E31-3DA4-BD40-9DBD-CB46FEFAD384}" type="parTrans" cxnId="{D4A5C37B-6CD8-D645-BC8F-3A035E9FFDEC}">
      <dgm:prSet/>
      <dgm:spPr/>
      <dgm:t>
        <a:bodyPr/>
        <a:lstStyle/>
        <a:p>
          <a:endParaRPr lang="en-US"/>
        </a:p>
      </dgm:t>
    </dgm:pt>
    <dgm:pt modelId="{5ED86047-7F4F-9B44-89CC-2638D77EBEE5}" type="sibTrans" cxnId="{D4A5C37B-6CD8-D645-BC8F-3A035E9FFDEC}">
      <dgm:prSet/>
      <dgm:spPr/>
      <dgm:t>
        <a:bodyPr/>
        <a:lstStyle/>
        <a:p>
          <a:endParaRPr lang="en-US"/>
        </a:p>
      </dgm:t>
    </dgm:pt>
    <dgm:pt modelId="{D7B04B89-F078-4D41-BCCE-CCA71E26E6DB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0D83603-BA58-A447-995C-43EF60D2C8FE}" type="parTrans" cxnId="{9E76043F-AEBB-2644-9C94-14A6104F9B51}">
      <dgm:prSet/>
      <dgm:spPr/>
      <dgm:t>
        <a:bodyPr/>
        <a:lstStyle/>
        <a:p>
          <a:endParaRPr lang="en-US"/>
        </a:p>
      </dgm:t>
    </dgm:pt>
    <dgm:pt modelId="{2AD8CDBD-9EBE-424C-9FAB-2BF588CC61ED}" type="sibTrans" cxnId="{9E76043F-AEBB-2644-9C94-14A6104F9B51}">
      <dgm:prSet/>
      <dgm:spPr/>
      <dgm:t>
        <a:bodyPr/>
        <a:lstStyle/>
        <a:p>
          <a:endParaRPr lang="en-US"/>
        </a:p>
      </dgm:t>
    </dgm:pt>
    <dgm:pt modelId="{40B407CC-E3D5-C24D-BA96-A14560B75F8C}" type="pres">
      <dgm:prSet presAssocID="{4961CA94-1EEB-6F4C-9FF9-C38D9BE8A7CE}" presName="Name0" presStyleCnt="0">
        <dgm:presLayoutVars>
          <dgm:dir/>
          <dgm:resizeHandles val="exact"/>
        </dgm:presLayoutVars>
      </dgm:prSet>
      <dgm:spPr/>
    </dgm:pt>
    <dgm:pt modelId="{B15597AE-86C7-FF45-BF96-6E4F738F78FE}" type="pres">
      <dgm:prSet presAssocID="{2C17FA2B-2D9A-0340-96F6-22E01C53D3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48449-7483-C848-96FE-7A59334E9BF8}" type="pres">
      <dgm:prSet presAssocID="{263F76C3-35B1-CC45-A07D-E4067397BA27}" presName="sibTrans" presStyleLbl="sibTrans2D1" presStyleIdx="0" presStyleCnt="4"/>
      <dgm:spPr/>
    </dgm:pt>
    <dgm:pt modelId="{D59E1AFF-F3B8-284E-821E-B77D7E4CB8D8}" type="pres">
      <dgm:prSet presAssocID="{263F76C3-35B1-CC45-A07D-E4067397BA27}" presName="connectorText" presStyleLbl="sibTrans2D1" presStyleIdx="0" presStyleCnt="4"/>
      <dgm:spPr/>
    </dgm:pt>
    <dgm:pt modelId="{F6C6A7F9-2B9E-444B-B147-C465A18D5B79}" type="pres">
      <dgm:prSet presAssocID="{D7B04B89-F078-4D41-BCCE-CCA71E26E6D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8A2A0-D3B7-D841-8432-A4EFC6B61666}" type="pres">
      <dgm:prSet presAssocID="{2AD8CDBD-9EBE-424C-9FAB-2BF588CC61ED}" presName="sibTrans" presStyleLbl="sibTrans2D1" presStyleIdx="1" presStyleCnt="4"/>
      <dgm:spPr/>
    </dgm:pt>
    <dgm:pt modelId="{AB2C357E-2D58-174D-9F1E-F46A36BCB547}" type="pres">
      <dgm:prSet presAssocID="{2AD8CDBD-9EBE-424C-9FAB-2BF588CC61ED}" presName="connectorText" presStyleLbl="sibTrans2D1" presStyleIdx="1" presStyleCnt="4"/>
      <dgm:spPr/>
    </dgm:pt>
    <dgm:pt modelId="{B4B17452-31B5-0E48-AC5E-1F8B82A69218}" type="pres">
      <dgm:prSet presAssocID="{8D24A378-B70E-2A4F-8016-85C6F7CD3D5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9A0FF-044D-6D4F-B045-603E06036737}" type="pres">
      <dgm:prSet presAssocID="{2D18B37A-32D7-C448-9B05-FCB78EC4B404}" presName="sibTrans" presStyleLbl="sibTrans2D1" presStyleIdx="2" presStyleCnt="4"/>
      <dgm:spPr/>
    </dgm:pt>
    <dgm:pt modelId="{36D14989-66C0-8940-ACFD-C6F6047DF638}" type="pres">
      <dgm:prSet presAssocID="{2D18B37A-32D7-C448-9B05-FCB78EC4B404}" presName="connectorText" presStyleLbl="sibTrans2D1" presStyleIdx="2" presStyleCnt="4"/>
      <dgm:spPr/>
    </dgm:pt>
    <dgm:pt modelId="{54E4ED22-F778-094F-8F63-B62765A2F9BF}" type="pres">
      <dgm:prSet presAssocID="{24A3916B-28E3-3945-852A-DFE088F200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66892-80C8-F14D-9FEA-DA67DA16F1FF}" type="pres">
      <dgm:prSet presAssocID="{E17F4ABA-CD3E-1247-8EF3-599DC4D9974C}" presName="sibTrans" presStyleLbl="sibTrans2D1" presStyleIdx="3" presStyleCnt="4"/>
      <dgm:spPr/>
    </dgm:pt>
    <dgm:pt modelId="{F2F59AEB-1B8B-1C41-9633-32EA5FCA20F8}" type="pres">
      <dgm:prSet presAssocID="{E17F4ABA-CD3E-1247-8EF3-599DC4D9974C}" presName="connectorText" presStyleLbl="sibTrans2D1" presStyleIdx="3" presStyleCnt="4"/>
      <dgm:spPr/>
    </dgm:pt>
    <dgm:pt modelId="{D0BAF74B-D5B0-554C-A498-3E3391E3F962}" type="pres">
      <dgm:prSet presAssocID="{993D9AEC-B9EB-8F48-B343-CA81457A71CC}" presName="node" presStyleLbl="node1" presStyleIdx="4" presStyleCnt="5">
        <dgm:presLayoutVars>
          <dgm:bulletEnabled val="1"/>
        </dgm:presLayoutVars>
      </dgm:prSet>
      <dgm:spPr/>
    </dgm:pt>
  </dgm:ptLst>
  <dgm:cxnLst>
    <dgm:cxn modelId="{A7CED726-1E79-3A4D-95CF-AD9C7050B787}" type="presOf" srcId="{D7B04B89-F078-4D41-BCCE-CCA71E26E6DB}" destId="{F6C6A7F9-2B9E-444B-B147-C465A18D5B79}" srcOrd="0" destOrd="0" presId="urn:microsoft.com/office/officeart/2005/8/layout/process1"/>
    <dgm:cxn modelId="{BD6E503C-314F-7B4F-93A1-F7C138CCB519}" type="presOf" srcId="{2D18B37A-32D7-C448-9B05-FCB78EC4B404}" destId="{65F9A0FF-044D-6D4F-B045-603E06036737}" srcOrd="0" destOrd="0" presId="urn:microsoft.com/office/officeart/2005/8/layout/process1"/>
    <dgm:cxn modelId="{CD408ED7-CDEC-AD40-AEF4-EBB0A89CBD64}" type="presOf" srcId="{8D24A378-B70E-2A4F-8016-85C6F7CD3D5B}" destId="{B4B17452-31B5-0E48-AC5E-1F8B82A69218}" srcOrd="0" destOrd="0" presId="urn:microsoft.com/office/officeart/2005/8/layout/process1"/>
    <dgm:cxn modelId="{D5753F5D-5A78-3D4C-AA01-75E250058615}" type="presOf" srcId="{2C17FA2B-2D9A-0340-96F6-22E01C53D37C}" destId="{B15597AE-86C7-FF45-BF96-6E4F738F78FE}" srcOrd="0" destOrd="0" presId="urn:microsoft.com/office/officeart/2005/8/layout/process1"/>
    <dgm:cxn modelId="{AF18CCDD-9A88-404F-897A-C72F407D42D7}" type="presOf" srcId="{263F76C3-35B1-CC45-A07D-E4067397BA27}" destId="{D59E1AFF-F3B8-284E-821E-B77D7E4CB8D8}" srcOrd="1" destOrd="0" presId="urn:microsoft.com/office/officeart/2005/8/layout/process1"/>
    <dgm:cxn modelId="{D4A5C37B-6CD8-D645-BC8F-3A035E9FFDEC}" srcId="{4961CA94-1EEB-6F4C-9FF9-C38D9BE8A7CE}" destId="{993D9AEC-B9EB-8F48-B343-CA81457A71CC}" srcOrd="4" destOrd="0" parTransId="{11E54E31-3DA4-BD40-9DBD-CB46FEFAD384}" sibTransId="{5ED86047-7F4F-9B44-89CC-2638D77EBEE5}"/>
    <dgm:cxn modelId="{0E12C177-F7A2-A24C-940A-0DD7E849CA96}" srcId="{4961CA94-1EEB-6F4C-9FF9-C38D9BE8A7CE}" destId="{24A3916B-28E3-3945-852A-DFE088F2002B}" srcOrd="3" destOrd="0" parTransId="{7BB9343C-8ED4-424F-B936-9198EE0CA65D}" sibTransId="{E17F4ABA-CD3E-1247-8EF3-599DC4D9974C}"/>
    <dgm:cxn modelId="{A7F23CC9-6093-8547-A124-0D613B5095AD}" srcId="{4961CA94-1EEB-6F4C-9FF9-C38D9BE8A7CE}" destId="{2C17FA2B-2D9A-0340-96F6-22E01C53D37C}" srcOrd="0" destOrd="0" parTransId="{B6ACA0E9-E5DD-E049-9642-8A7C2742DF06}" sibTransId="{263F76C3-35B1-CC45-A07D-E4067397BA27}"/>
    <dgm:cxn modelId="{3365482F-2458-CF49-9CFD-0E506293D5C5}" type="presOf" srcId="{E17F4ABA-CD3E-1247-8EF3-599DC4D9974C}" destId="{9A566892-80C8-F14D-9FEA-DA67DA16F1FF}" srcOrd="0" destOrd="0" presId="urn:microsoft.com/office/officeart/2005/8/layout/process1"/>
    <dgm:cxn modelId="{C1E4D178-31DC-F241-B1E2-D7787262CDBF}" type="presOf" srcId="{2AD8CDBD-9EBE-424C-9FAB-2BF588CC61ED}" destId="{40A8A2A0-D3B7-D841-8432-A4EFC6B61666}" srcOrd="0" destOrd="0" presId="urn:microsoft.com/office/officeart/2005/8/layout/process1"/>
    <dgm:cxn modelId="{607B551B-F64C-834D-8A2D-0A88B481D9AC}" type="presOf" srcId="{24A3916B-28E3-3945-852A-DFE088F2002B}" destId="{54E4ED22-F778-094F-8F63-B62765A2F9BF}" srcOrd="0" destOrd="0" presId="urn:microsoft.com/office/officeart/2005/8/layout/process1"/>
    <dgm:cxn modelId="{9E76043F-AEBB-2644-9C94-14A6104F9B51}" srcId="{4961CA94-1EEB-6F4C-9FF9-C38D9BE8A7CE}" destId="{D7B04B89-F078-4D41-BCCE-CCA71E26E6DB}" srcOrd="1" destOrd="0" parTransId="{10D83603-BA58-A447-995C-43EF60D2C8FE}" sibTransId="{2AD8CDBD-9EBE-424C-9FAB-2BF588CC61ED}"/>
    <dgm:cxn modelId="{8E081B09-3D5E-7B4D-8F48-6D87BAF15158}" type="presOf" srcId="{4961CA94-1EEB-6F4C-9FF9-C38D9BE8A7CE}" destId="{40B407CC-E3D5-C24D-BA96-A14560B75F8C}" srcOrd="0" destOrd="0" presId="urn:microsoft.com/office/officeart/2005/8/layout/process1"/>
    <dgm:cxn modelId="{DFE919D9-3EC6-9042-8D5B-416CE0D5E296}" type="presOf" srcId="{993D9AEC-B9EB-8F48-B343-CA81457A71CC}" destId="{D0BAF74B-D5B0-554C-A498-3E3391E3F962}" srcOrd="0" destOrd="0" presId="urn:microsoft.com/office/officeart/2005/8/layout/process1"/>
    <dgm:cxn modelId="{28EFF0B2-491D-5646-9B44-3D4AE1F20605}" type="presOf" srcId="{263F76C3-35B1-CC45-A07D-E4067397BA27}" destId="{49448449-7483-C848-96FE-7A59334E9BF8}" srcOrd="0" destOrd="0" presId="urn:microsoft.com/office/officeart/2005/8/layout/process1"/>
    <dgm:cxn modelId="{A3CDA4AF-49B1-B644-B603-3575961D10C3}" srcId="{4961CA94-1EEB-6F4C-9FF9-C38D9BE8A7CE}" destId="{8D24A378-B70E-2A4F-8016-85C6F7CD3D5B}" srcOrd="2" destOrd="0" parTransId="{BBF51CAF-C15C-7141-BBE5-B0C908D2B4A7}" sibTransId="{2D18B37A-32D7-C448-9B05-FCB78EC4B404}"/>
    <dgm:cxn modelId="{FE8992D2-2560-6B4E-8804-33BC1686F643}" type="presOf" srcId="{E17F4ABA-CD3E-1247-8EF3-599DC4D9974C}" destId="{F2F59AEB-1B8B-1C41-9633-32EA5FCA20F8}" srcOrd="1" destOrd="0" presId="urn:microsoft.com/office/officeart/2005/8/layout/process1"/>
    <dgm:cxn modelId="{B93B3085-E479-1841-8412-3482E3620917}" type="presOf" srcId="{2AD8CDBD-9EBE-424C-9FAB-2BF588CC61ED}" destId="{AB2C357E-2D58-174D-9F1E-F46A36BCB547}" srcOrd="1" destOrd="0" presId="urn:microsoft.com/office/officeart/2005/8/layout/process1"/>
    <dgm:cxn modelId="{5484E0C2-6357-114B-A305-32C8447148C5}" type="presOf" srcId="{2D18B37A-32D7-C448-9B05-FCB78EC4B404}" destId="{36D14989-66C0-8940-ACFD-C6F6047DF638}" srcOrd="1" destOrd="0" presId="urn:microsoft.com/office/officeart/2005/8/layout/process1"/>
    <dgm:cxn modelId="{49792E28-73D9-964E-BD76-92F17D5BD28F}" type="presParOf" srcId="{40B407CC-E3D5-C24D-BA96-A14560B75F8C}" destId="{B15597AE-86C7-FF45-BF96-6E4F738F78FE}" srcOrd="0" destOrd="0" presId="urn:microsoft.com/office/officeart/2005/8/layout/process1"/>
    <dgm:cxn modelId="{610BB767-E0D5-DF41-BEFE-25CE6384B1CA}" type="presParOf" srcId="{40B407CC-E3D5-C24D-BA96-A14560B75F8C}" destId="{49448449-7483-C848-96FE-7A59334E9BF8}" srcOrd="1" destOrd="0" presId="urn:microsoft.com/office/officeart/2005/8/layout/process1"/>
    <dgm:cxn modelId="{F974F90A-70E6-9240-8F52-4D7D238A9417}" type="presParOf" srcId="{49448449-7483-C848-96FE-7A59334E9BF8}" destId="{D59E1AFF-F3B8-284E-821E-B77D7E4CB8D8}" srcOrd="0" destOrd="0" presId="urn:microsoft.com/office/officeart/2005/8/layout/process1"/>
    <dgm:cxn modelId="{AE4D66F3-CFBE-A346-A6F6-E5FB3207C5EA}" type="presParOf" srcId="{40B407CC-E3D5-C24D-BA96-A14560B75F8C}" destId="{F6C6A7F9-2B9E-444B-B147-C465A18D5B79}" srcOrd="2" destOrd="0" presId="urn:microsoft.com/office/officeart/2005/8/layout/process1"/>
    <dgm:cxn modelId="{1819CE31-E1C4-6D48-A3F4-67632C945A00}" type="presParOf" srcId="{40B407CC-E3D5-C24D-BA96-A14560B75F8C}" destId="{40A8A2A0-D3B7-D841-8432-A4EFC6B61666}" srcOrd="3" destOrd="0" presId="urn:microsoft.com/office/officeart/2005/8/layout/process1"/>
    <dgm:cxn modelId="{C85D84B0-B1AD-FF48-85CA-25FF511B7E72}" type="presParOf" srcId="{40A8A2A0-D3B7-D841-8432-A4EFC6B61666}" destId="{AB2C357E-2D58-174D-9F1E-F46A36BCB547}" srcOrd="0" destOrd="0" presId="urn:microsoft.com/office/officeart/2005/8/layout/process1"/>
    <dgm:cxn modelId="{8BC85166-D3CF-BC48-9E15-3774A369C178}" type="presParOf" srcId="{40B407CC-E3D5-C24D-BA96-A14560B75F8C}" destId="{B4B17452-31B5-0E48-AC5E-1F8B82A69218}" srcOrd="4" destOrd="0" presId="urn:microsoft.com/office/officeart/2005/8/layout/process1"/>
    <dgm:cxn modelId="{2EB2DA18-2BED-B44F-BAB0-03E4E3E97E7B}" type="presParOf" srcId="{40B407CC-E3D5-C24D-BA96-A14560B75F8C}" destId="{65F9A0FF-044D-6D4F-B045-603E06036737}" srcOrd="5" destOrd="0" presId="urn:microsoft.com/office/officeart/2005/8/layout/process1"/>
    <dgm:cxn modelId="{DE17A793-6D81-8940-8110-A543B19EDBC2}" type="presParOf" srcId="{65F9A0FF-044D-6D4F-B045-603E06036737}" destId="{36D14989-66C0-8940-ACFD-C6F6047DF638}" srcOrd="0" destOrd="0" presId="urn:microsoft.com/office/officeart/2005/8/layout/process1"/>
    <dgm:cxn modelId="{2A1EC6BB-A236-204F-9B8A-13961D9D9B01}" type="presParOf" srcId="{40B407CC-E3D5-C24D-BA96-A14560B75F8C}" destId="{54E4ED22-F778-094F-8F63-B62765A2F9BF}" srcOrd="6" destOrd="0" presId="urn:microsoft.com/office/officeart/2005/8/layout/process1"/>
    <dgm:cxn modelId="{15D2777B-3F94-A44C-8C66-4998C08AFF61}" type="presParOf" srcId="{40B407CC-E3D5-C24D-BA96-A14560B75F8C}" destId="{9A566892-80C8-F14D-9FEA-DA67DA16F1FF}" srcOrd="7" destOrd="0" presId="urn:microsoft.com/office/officeart/2005/8/layout/process1"/>
    <dgm:cxn modelId="{96905E14-02E3-1C42-ABB3-4D0EBDFB3B63}" type="presParOf" srcId="{9A566892-80C8-F14D-9FEA-DA67DA16F1FF}" destId="{F2F59AEB-1B8B-1C41-9633-32EA5FCA20F8}" srcOrd="0" destOrd="0" presId="urn:microsoft.com/office/officeart/2005/8/layout/process1"/>
    <dgm:cxn modelId="{C127A12A-5B3D-3042-B4C2-F6C2104D1E42}" type="presParOf" srcId="{40B407CC-E3D5-C24D-BA96-A14560B75F8C}" destId="{D0BAF74B-D5B0-554C-A498-3E3391E3F96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1CA94-1EEB-6F4C-9FF9-C38D9BE8A7C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2C17FA2B-2D9A-0340-96F6-22E01C53D37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B6ACA0E9-E5DD-E049-9642-8A7C2742DF06}" type="parTrans" cxnId="{A7F23CC9-6093-8547-A124-0D613B5095AD}">
      <dgm:prSet/>
      <dgm:spPr/>
      <dgm:t>
        <a:bodyPr/>
        <a:lstStyle/>
        <a:p>
          <a:endParaRPr lang="en-US"/>
        </a:p>
      </dgm:t>
    </dgm:pt>
    <dgm:pt modelId="{263F76C3-35B1-CC45-A07D-E4067397BA27}" type="sibTrans" cxnId="{A7F23CC9-6093-8547-A124-0D613B5095AD}">
      <dgm:prSet/>
      <dgm:spPr/>
      <dgm:t>
        <a:bodyPr/>
        <a:lstStyle/>
        <a:p>
          <a:endParaRPr lang="en-US"/>
        </a:p>
      </dgm:t>
    </dgm:pt>
    <dgm:pt modelId="{8D24A378-B70E-2A4F-8016-85C6F7CD3D5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BF51CAF-C15C-7141-BBE5-B0C908D2B4A7}" type="parTrans" cxnId="{A3CDA4AF-49B1-B644-B603-3575961D10C3}">
      <dgm:prSet/>
      <dgm:spPr/>
      <dgm:t>
        <a:bodyPr/>
        <a:lstStyle/>
        <a:p>
          <a:endParaRPr lang="en-US"/>
        </a:p>
      </dgm:t>
    </dgm:pt>
    <dgm:pt modelId="{2D18B37A-32D7-C448-9B05-FCB78EC4B404}" type="sibTrans" cxnId="{A3CDA4AF-49B1-B644-B603-3575961D10C3}">
      <dgm:prSet/>
      <dgm:spPr/>
      <dgm:t>
        <a:bodyPr/>
        <a:lstStyle/>
        <a:p>
          <a:endParaRPr lang="en-US"/>
        </a:p>
      </dgm:t>
    </dgm:pt>
    <dgm:pt modelId="{24A3916B-28E3-3945-852A-DFE088F2002B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BB9343C-8ED4-424F-B936-9198EE0CA65D}" type="parTrans" cxnId="{0E12C177-F7A2-A24C-940A-0DD7E849CA96}">
      <dgm:prSet/>
      <dgm:spPr/>
      <dgm:t>
        <a:bodyPr/>
        <a:lstStyle/>
        <a:p>
          <a:endParaRPr lang="en-US"/>
        </a:p>
      </dgm:t>
    </dgm:pt>
    <dgm:pt modelId="{E17F4ABA-CD3E-1247-8EF3-599DC4D9974C}" type="sibTrans" cxnId="{0E12C177-F7A2-A24C-940A-0DD7E849CA96}">
      <dgm:prSet/>
      <dgm:spPr/>
      <dgm:t>
        <a:bodyPr/>
        <a:lstStyle/>
        <a:p>
          <a:endParaRPr lang="en-US"/>
        </a:p>
      </dgm:t>
    </dgm:pt>
    <dgm:pt modelId="{993D9AEC-B9EB-8F48-B343-CA81457A71C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1E54E31-3DA4-BD40-9DBD-CB46FEFAD384}" type="parTrans" cxnId="{D4A5C37B-6CD8-D645-BC8F-3A035E9FFDEC}">
      <dgm:prSet/>
      <dgm:spPr/>
      <dgm:t>
        <a:bodyPr/>
        <a:lstStyle/>
        <a:p>
          <a:endParaRPr lang="en-US"/>
        </a:p>
      </dgm:t>
    </dgm:pt>
    <dgm:pt modelId="{5ED86047-7F4F-9B44-89CC-2638D77EBEE5}" type="sibTrans" cxnId="{D4A5C37B-6CD8-D645-BC8F-3A035E9FFDEC}">
      <dgm:prSet/>
      <dgm:spPr/>
      <dgm:t>
        <a:bodyPr/>
        <a:lstStyle/>
        <a:p>
          <a:endParaRPr lang="en-US"/>
        </a:p>
      </dgm:t>
    </dgm:pt>
    <dgm:pt modelId="{D7B04B89-F078-4D41-BCCE-CCA71E26E6DB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0D83603-BA58-A447-995C-43EF60D2C8FE}" type="parTrans" cxnId="{9E76043F-AEBB-2644-9C94-14A6104F9B51}">
      <dgm:prSet/>
      <dgm:spPr/>
      <dgm:t>
        <a:bodyPr/>
        <a:lstStyle/>
        <a:p>
          <a:endParaRPr lang="en-US"/>
        </a:p>
      </dgm:t>
    </dgm:pt>
    <dgm:pt modelId="{2AD8CDBD-9EBE-424C-9FAB-2BF588CC61ED}" type="sibTrans" cxnId="{9E76043F-AEBB-2644-9C94-14A6104F9B51}">
      <dgm:prSet/>
      <dgm:spPr/>
      <dgm:t>
        <a:bodyPr/>
        <a:lstStyle/>
        <a:p>
          <a:endParaRPr lang="en-US"/>
        </a:p>
      </dgm:t>
    </dgm:pt>
    <dgm:pt modelId="{40B407CC-E3D5-C24D-BA96-A14560B75F8C}" type="pres">
      <dgm:prSet presAssocID="{4961CA94-1EEB-6F4C-9FF9-C38D9BE8A7CE}" presName="Name0" presStyleCnt="0">
        <dgm:presLayoutVars>
          <dgm:dir/>
          <dgm:resizeHandles val="exact"/>
        </dgm:presLayoutVars>
      </dgm:prSet>
      <dgm:spPr/>
    </dgm:pt>
    <dgm:pt modelId="{B15597AE-86C7-FF45-BF96-6E4F738F78FE}" type="pres">
      <dgm:prSet presAssocID="{2C17FA2B-2D9A-0340-96F6-22E01C53D3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48449-7483-C848-96FE-7A59334E9BF8}" type="pres">
      <dgm:prSet presAssocID="{263F76C3-35B1-CC45-A07D-E4067397BA27}" presName="sibTrans" presStyleLbl="sibTrans2D1" presStyleIdx="0" presStyleCnt="4"/>
      <dgm:spPr/>
    </dgm:pt>
    <dgm:pt modelId="{D59E1AFF-F3B8-284E-821E-B77D7E4CB8D8}" type="pres">
      <dgm:prSet presAssocID="{263F76C3-35B1-CC45-A07D-E4067397BA27}" presName="connectorText" presStyleLbl="sibTrans2D1" presStyleIdx="0" presStyleCnt="4"/>
      <dgm:spPr/>
    </dgm:pt>
    <dgm:pt modelId="{F6C6A7F9-2B9E-444B-B147-C465A18D5B79}" type="pres">
      <dgm:prSet presAssocID="{D7B04B89-F078-4D41-BCCE-CCA71E26E6D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8A2A0-D3B7-D841-8432-A4EFC6B61666}" type="pres">
      <dgm:prSet presAssocID="{2AD8CDBD-9EBE-424C-9FAB-2BF588CC61ED}" presName="sibTrans" presStyleLbl="sibTrans2D1" presStyleIdx="1" presStyleCnt="4"/>
      <dgm:spPr/>
    </dgm:pt>
    <dgm:pt modelId="{AB2C357E-2D58-174D-9F1E-F46A36BCB547}" type="pres">
      <dgm:prSet presAssocID="{2AD8CDBD-9EBE-424C-9FAB-2BF588CC61ED}" presName="connectorText" presStyleLbl="sibTrans2D1" presStyleIdx="1" presStyleCnt="4"/>
      <dgm:spPr/>
    </dgm:pt>
    <dgm:pt modelId="{B4B17452-31B5-0E48-AC5E-1F8B82A69218}" type="pres">
      <dgm:prSet presAssocID="{8D24A378-B70E-2A4F-8016-85C6F7CD3D5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9A0FF-044D-6D4F-B045-603E06036737}" type="pres">
      <dgm:prSet presAssocID="{2D18B37A-32D7-C448-9B05-FCB78EC4B404}" presName="sibTrans" presStyleLbl="sibTrans2D1" presStyleIdx="2" presStyleCnt="4"/>
      <dgm:spPr/>
    </dgm:pt>
    <dgm:pt modelId="{36D14989-66C0-8940-ACFD-C6F6047DF638}" type="pres">
      <dgm:prSet presAssocID="{2D18B37A-32D7-C448-9B05-FCB78EC4B404}" presName="connectorText" presStyleLbl="sibTrans2D1" presStyleIdx="2" presStyleCnt="4"/>
      <dgm:spPr/>
    </dgm:pt>
    <dgm:pt modelId="{54E4ED22-F778-094F-8F63-B62765A2F9BF}" type="pres">
      <dgm:prSet presAssocID="{24A3916B-28E3-3945-852A-DFE088F200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66892-80C8-F14D-9FEA-DA67DA16F1FF}" type="pres">
      <dgm:prSet presAssocID="{E17F4ABA-CD3E-1247-8EF3-599DC4D9974C}" presName="sibTrans" presStyleLbl="sibTrans2D1" presStyleIdx="3" presStyleCnt="4"/>
      <dgm:spPr/>
    </dgm:pt>
    <dgm:pt modelId="{F2F59AEB-1B8B-1C41-9633-32EA5FCA20F8}" type="pres">
      <dgm:prSet presAssocID="{E17F4ABA-CD3E-1247-8EF3-599DC4D9974C}" presName="connectorText" presStyleLbl="sibTrans2D1" presStyleIdx="3" presStyleCnt="4"/>
      <dgm:spPr/>
    </dgm:pt>
    <dgm:pt modelId="{D0BAF74B-D5B0-554C-A498-3E3391E3F962}" type="pres">
      <dgm:prSet presAssocID="{993D9AEC-B9EB-8F48-B343-CA81457A71CC}" presName="node" presStyleLbl="node1" presStyleIdx="4" presStyleCnt="5">
        <dgm:presLayoutVars>
          <dgm:bulletEnabled val="1"/>
        </dgm:presLayoutVars>
      </dgm:prSet>
      <dgm:spPr/>
    </dgm:pt>
  </dgm:ptLst>
  <dgm:cxnLst>
    <dgm:cxn modelId="{481302CC-E349-EB47-AEC7-66FA1FAB1D9B}" type="presOf" srcId="{2D18B37A-32D7-C448-9B05-FCB78EC4B404}" destId="{65F9A0FF-044D-6D4F-B045-603E06036737}" srcOrd="0" destOrd="0" presId="urn:microsoft.com/office/officeart/2005/8/layout/process1"/>
    <dgm:cxn modelId="{0CE2E17A-83C2-B446-AE11-08248BEC7C1B}" type="presOf" srcId="{993D9AEC-B9EB-8F48-B343-CA81457A71CC}" destId="{D0BAF74B-D5B0-554C-A498-3E3391E3F962}" srcOrd="0" destOrd="0" presId="urn:microsoft.com/office/officeart/2005/8/layout/process1"/>
    <dgm:cxn modelId="{AFC8D023-8128-E145-AD0C-8F8284DB53B3}" type="presOf" srcId="{2AD8CDBD-9EBE-424C-9FAB-2BF588CC61ED}" destId="{40A8A2A0-D3B7-D841-8432-A4EFC6B61666}" srcOrd="0" destOrd="0" presId="urn:microsoft.com/office/officeart/2005/8/layout/process1"/>
    <dgm:cxn modelId="{A3CDA4AF-49B1-B644-B603-3575961D10C3}" srcId="{4961CA94-1EEB-6F4C-9FF9-C38D9BE8A7CE}" destId="{8D24A378-B70E-2A4F-8016-85C6F7CD3D5B}" srcOrd="2" destOrd="0" parTransId="{BBF51CAF-C15C-7141-BBE5-B0C908D2B4A7}" sibTransId="{2D18B37A-32D7-C448-9B05-FCB78EC4B404}"/>
    <dgm:cxn modelId="{696468BD-5E51-D340-B95E-9809B5132B33}" type="presOf" srcId="{263F76C3-35B1-CC45-A07D-E4067397BA27}" destId="{49448449-7483-C848-96FE-7A59334E9BF8}" srcOrd="0" destOrd="0" presId="urn:microsoft.com/office/officeart/2005/8/layout/process1"/>
    <dgm:cxn modelId="{A7F23CC9-6093-8547-A124-0D613B5095AD}" srcId="{4961CA94-1EEB-6F4C-9FF9-C38D9BE8A7CE}" destId="{2C17FA2B-2D9A-0340-96F6-22E01C53D37C}" srcOrd="0" destOrd="0" parTransId="{B6ACA0E9-E5DD-E049-9642-8A7C2742DF06}" sibTransId="{263F76C3-35B1-CC45-A07D-E4067397BA27}"/>
    <dgm:cxn modelId="{AEF08B82-8651-0746-8F1C-6D6300373E74}" type="presOf" srcId="{8D24A378-B70E-2A4F-8016-85C6F7CD3D5B}" destId="{B4B17452-31B5-0E48-AC5E-1F8B82A69218}" srcOrd="0" destOrd="0" presId="urn:microsoft.com/office/officeart/2005/8/layout/process1"/>
    <dgm:cxn modelId="{B9000201-0EDB-AA4C-815E-651B5C169BD3}" type="presOf" srcId="{E17F4ABA-CD3E-1247-8EF3-599DC4D9974C}" destId="{9A566892-80C8-F14D-9FEA-DA67DA16F1FF}" srcOrd="0" destOrd="0" presId="urn:microsoft.com/office/officeart/2005/8/layout/process1"/>
    <dgm:cxn modelId="{115EFAEF-4EBD-D648-89F9-9AE3FEE7B3C7}" type="presOf" srcId="{263F76C3-35B1-CC45-A07D-E4067397BA27}" destId="{D59E1AFF-F3B8-284E-821E-B77D7E4CB8D8}" srcOrd="1" destOrd="0" presId="urn:microsoft.com/office/officeart/2005/8/layout/process1"/>
    <dgm:cxn modelId="{3CC4222D-2D8F-0C43-9AEF-389B5C5129BA}" type="presOf" srcId="{24A3916B-28E3-3945-852A-DFE088F2002B}" destId="{54E4ED22-F778-094F-8F63-B62765A2F9BF}" srcOrd="0" destOrd="0" presId="urn:microsoft.com/office/officeart/2005/8/layout/process1"/>
    <dgm:cxn modelId="{0CD7098B-A7F8-C04D-97FB-67BD1F6D5EF7}" type="presOf" srcId="{D7B04B89-F078-4D41-BCCE-CCA71E26E6DB}" destId="{F6C6A7F9-2B9E-444B-B147-C465A18D5B79}" srcOrd="0" destOrd="0" presId="urn:microsoft.com/office/officeart/2005/8/layout/process1"/>
    <dgm:cxn modelId="{D4A5C37B-6CD8-D645-BC8F-3A035E9FFDEC}" srcId="{4961CA94-1EEB-6F4C-9FF9-C38D9BE8A7CE}" destId="{993D9AEC-B9EB-8F48-B343-CA81457A71CC}" srcOrd="4" destOrd="0" parTransId="{11E54E31-3DA4-BD40-9DBD-CB46FEFAD384}" sibTransId="{5ED86047-7F4F-9B44-89CC-2638D77EBEE5}"/>
    <dgm:cxn modelId="{374762A7-D302-3F4A-8370-4E9D4351A479}" type="presOf" srcId="{4961CA94-1EEB-6F4C-9FF9-C38D9BE8A7CE}" destId="{40B407CC-E3D5-C24D-BA96-A14560B75F8C}" srcOrd="0" destOrd="0" presId="urn:microsoft.com/office/officeart/2005/8/layout/process1"/>
    <dgm:cxn modelId="{A0D7ADC3-5994-D045-9345-950F92A65165}" type="presOf" srcId="{2C17FA2B-2D9A-0340-96F6-22E01C53D37C}" destId="{B15597AE-86C7-FF45-BF96-6E4F738F78FE}" srcOrd="0" destOrd="0" presId="urn:microsoft.com/office/officeart/2005/8/layout/process1"/>
    <dgm:cxn modelId="{87C43862-7341-C847-BDA7-D4B43995F028}" type="presOf" srcId="{2AD8CDBD-9EBE-424C-9FAB-2BF588CC61ED}" destId="{AB2C357E-2D58-174D-9F1E-F46A36BCB547}" srcOrd="1" destOrd="0" presId="urn:microsoft.com/office/officeart/2005/8/layout/process1"/>
    <dgm:cxn modelId="{789E58C3-7215-E842-9914-0ECE1C154130}" type="presOf" srcId="{2D18B37A-32D7-C448-9B05-FCB78EC4B404}" destId="{36D14989-66C0-8940-ACFD-C6F6047DF638}" srcOrd="1" destOrd="0" presId="urn:microsoft.com/office/officeart/2005/8/layout/process1"/>
    <dgm:cxn modelId="{0E12C177-F7A2-A24C-940A-0DD7E849CA96}" srcId="{4961CA94-1EEB-6F4C-9FF9-C38D9BE8A7CE}" destId="{24A3916B-28E3-3945-852A-DFE088F2002B}" srcOrd="3" destOrd="0" parTransId="{7BB9343C-8ED4-424F-B936-9198EE0CA65D}" sibTransId="{E17F4ABA-CD3E-1247-8EF3-599DC4D9974C}"/>
    <dgm:cxn modelId="{9E76043F-AEBB-2644-9C94-14A6104F9B51}" srcId="{4961CA94-1EEB-6F4C-9FF9-C38D9BE8A7CE}" destId="{D7B04B89-F078-4D41-BCCE-CCA71E26E6DB}" srcOrd="1" destOrd="0" parTransId="{10D83603-BA58-A447-995C-43EF60D2C8FE}" sibTransId="{2AD8CDBD-9EBE-424C-9FAB-2BF588CC61ED}"/>
    <dgm:cxn modelId="{62E5F813-A1AA-7748-8DB8-528E6BBED605}" type="presOf" srcId="{E17F4ABA-CD3E-1247-8EF3-599DC4D9974C}" destId="{F2F59AEB-1B8B-1C41-9633-32EA5FCA20F8}" srcOrd="1" destOrd="0" presId="urn:microsoft.com/office/officeart/2005/8/layout/process1"/>
    <dgm:cxn modelId="{32C5951E-6F54-DD40-AA7B-992A8BADBD1B}" type="presParOf" srcId="{40B407CC-E3D5-C24D-BA96-A14560B75F8C}" destId="{B15597AE-86C7-FF45-BF96-6E4F738F78FE}" srcOrd="0" destOrd="0" presId="urn:microsoft.com/office/officeart/2005/8/layout/process1"/>
    <dgm:cxn modelId="{4EE2574E-9F9F-1B4E-923C-36A342D51AAA}" type="presParOf" srcId="{40B407CC-E3D5-C24D-BA96-A14560B75F8C}" destId="{49448449-7483-C848-96FE-7A59334E9BF8}" srcOrd="1" destOrd="0" presId="urn:microsoft.com/office/officeart/2005/8/layout/process1"/>
    <dgm:cxn modelId="{30C77821-075C-F641-9D2C-FBAC583B582C}" type="presParOf" srcId="{49448449-7483-C848-96FE-7A59334E9BF8}" destId="{D59E1AFF-F3B8-284E-821E-B77D7E4CB8D8}" srcOrd="0" destOrd="0" presId="urn:microsoft.com/office/officeart/2005/8/layout/process1"/>
    <dgm:cxn modelId="{2E6809A6-9F17-F94C-9314-5EC0D041051E}" type="presParOf" srcId="{40B407CC-E3D5-C24D-BA96-A14560B75F8C}" destId="{F6C6A7F9-2B9E-444B-B147-C465A18D5B79}" srcOrd="2" destOrd="0" presId="urn:microsoft.com/office/officeart/2005/8/layout/process1"/>
    <dgm:cxn modelId="{34879AF7-910E-7244-AADC-B25AA76004F6}" type="presParOf" srcId="{40B407CC-E3D5-C24D-BA96-A14560B75F8C}" destId="{40A8A2A0-D3B7-D841-8432-A4EFC6B61666}" srcOrd="3" destOrd="0" presId="urn:microsoft.com/office/officeart/2005/8/layout/process1"/>
    <dgm:cxn modelId="{B1F1C72E-522A-8D4E-9C51-B6C028255EF2}" type="presParOf" srcId="{40A8A2A0-D3B7-D841-8432-A4EFC6B61666}" destId="{AB2C357E-2D58-174D-9F1E-F46A36BCB547}" srcOrd="0" destOrd="0" presId="urn:microsoft.com/office/officeart/2005/8/layout/process1"/>
    <dgm:cxn modelId="{F92700FF-BF22-9341-B5CF-7D1E84283EB9}" type="presParOf" srcId="{40B407CC-E3D5-C24D-BA96-A14560B75F8C}" destId="{B4B17452-31B5-0E48-AC5E-1F8B82A69218}" srcOrd="4" destOrd="0" presId="urn:microsoft.com/office/officeart/2005/8/layout/process1"/>
    <dgm:cxn modelId="{3E46CD27-A704-E341-8FFE-2CE30E49D96F}" type="presParOf" srcId="{40B407CC-E3D5-C24D-BA96-A14560B75F8C}" destId="{65F9A0FF-044D-6D4F-B045-603E06036737}" srcOrd="5" destOrd="0" presId="urn:microsoft.com/office/officeart/2005/8/layout/process1"/>
    <dgm:cxn modelId="{E24B6759-CB15-7A44-BBE0-193A3CE3829E}" type="presParOf" srcId="{65F9A0FF-044D-6D4F-B045-603E06036737}" destId="{36D14989-66C0-8940-ACFD-C6F6047DF638}" srcOrd="0" destOrd="0" presId="urn:microsoft.com/office/officeart/2005/8/layout/process1"/>
    <dgm:cxn modelId="{2D43BDFF-B2EE-644B-A10C-5961333930FA}" type="presParOf" srcId="{40B407CC-E3D5-C24D-BA96-A14560B75F8C}" destId="{54E4ED22-F778-094F-8F63-B62765A2F9BF}" srcOrd="6" destOrd="0" presId="urn:microsoft.com/office/officeart/2005/8/layout/process1"/>
    <dgm:cxn modelId="{304E79BA-5F0C-2544-B220-D175026F8B28}" type="presParOf" srcId="{40B407CC-E3D5-C24D-BA96-A14560B75F8C}" destId="{9A566892-80C8-F14D-9FEA-DA67DA16F1FF}" srcOrd="7" destOrd="0" presId="urn:microsoft.com/office/officeart/2005/8/layout/process1"/>
    <dgm:cxn modelId="{97A4DEFE-E366-A043-8409-87167C8C51AF}" type="presParOf" srcId="{9A566892-80C8-F14D-9FEA-DA67DA16F1FF}" destId="{F2F59AEB-1B8B-1C41-9633-32EA5FCA20F8}" srcOrd="0" destOrd="0" presId="urn:microsoft.com/office/officeart/2005/8/layout/process1"/>
    <dgm:cxn modelId="{518B501B-FB5D-2D4E-A68F-B1E70670EB9C}" type="presParOf" srcId="{40B407CC-E3D5-C24D-BA96-A14560B75F8C}" destId="{D0BAF74B-D5B0-554C-A498-3E3391E3F96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AB240-87F0-DD4E-9533-650598E8399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68BC5-C346-5C4C-BEFB-7F73807FCA74}">
      <dgm:prSet phldrT="[Text]"/>
      <dgm:spPr/>
      <dgm:t>
        <a:bodyPr/>
        <a:lstStyle/>
        <a:p>
          <a:r>
            <a:rPr lang="en-US" dirty="0" smtClean="0"/>
            <a:t>d0</a:t>
          </a:r>
          <a:endParaRPr lang="en-US" dirty="0"/>
        </a:p>
      </dgm:t>
    </dgm:pt>
    <dgm:pt modelId="{4C012D53-BBFE-1946-95A9-B2F3073C6AE4}" type="parTrans" cxnId="{F35C55AF-471E-2E47-9EEA-C8ABA4BA3039}">
      <dgm:prSet/>
      <dgm:spPr/>
      <dgm:t>
        <a:bodyPr/>
        <a:lstStyle/>
        <a:p>
          <a:endParaRPr lang="en-US"/>
        </a:p>
      </dgm:t>
    </dgm:pt>
    <dgm:pt modelId="{93FE8EBF-8EF9-8C48-9A3D-33AF69B3B59F}" type="sibTrans" cxnId="{F35C55AF-471E-2E47-9EEA-C8ABA4BA3039}">
      <dgm:prSet/>
      <dgm:spPr/>
      <dgm:t>
        <a:bodyPr/>
        <a:lstStyle/>
        <a:p>
          <a:endParaRPr lang="en-US"/>
        </a:p>
      </dgm:t>
    </dgm:pt>
    <dgm:pt modelId="{1A851069-4ECA-E84E-ADC5-7AE6A9065053}">
      <dgm:prSet phldrT="[Text]"/>
      <dgm:spPr/>
      <dgm:t>
        <a:bodyPr/>
        <a:lstStyle/>
        <a:p>
          <a:r>
            <a:rPr lang="en-US" dirty="0" smtClean="0"/>
            <a:t>D1</a:t>
          </a:r>
          <a:endParaRPr lang="en-US" dirty="0"/>
        </a:p>
      </dgm:t>
    </dgm:pt>
    <dgm:pt modelId="{66C1CB98-ADF9-D340-91D6-EAA959EAF96B}" type="parTrans" cxnId="{C6E9D339-88A8-7440-8B46-5F7745091FB5}">
      <dgm:prSet/>
      <dgm:spPr/>
      <dgm:t>
        <a:bodyPr/>
        <a:lstStyle/>
        <a:p>
          <a:endParaRPr lang="en-US"/>
        </a:p>
      </dgm:t>
    </dgm:pt>
    <dgm:pt modelId="{47E03BC9-622F-AE43-9A66-505B22AA1A74}" type="sibTrans" cxnId="{C6E9D339-88A8-7440-8B46-5F7745091FB5}">
      <dgm:prSet/>
      <dgm:spPr/>
      <dgm:t>
        <a:bodyPr/>
        <a:lstStyle/>
        <a:p>
          <a:endParaRPr lang="en-US"/>
        </a:p>
      </dgm:t>
    </dgm:pt>
    <dgm:pt modelId="{73969BB6-C908-AA45-936B-22C139B2F372}">
      <dgm:prSet phldrT="[Text]"/>
      <dgm:spPr/>
      <dgm:t>
        <a:bodyPr/>
        <a:lstStyle/>
        <a:p>
          <a:r>
            <a:rPr lang="en-US" dirty="0" smtClean="0"/>
            <a:t>d2</a:t>
          </a:r>
          <a:endParaRPr lang="en-US" dirty="0"/>
        </a:p>
      </dgm:t>
    </dgm:pt>
    <dgm:pt modelId="{D25AA3C7-A294-F64E-80E3-BC8F3748A7A0}" type="parTrans" cxnId="{3DB1394D-15B2-E04A-8AC1-C9945798CCAC}">
      <dgm:prSet/>
      <dgm:spPr/>
      <dgm:t>
        <a:bodyPr/>
        <a:lstStyle/>
        <a:p>
          <a:endParaRPr lang="en-US"/>
        </a:p>
      </dgm:t>
    </dgm:pt>
    <dgm:pt modelId="{EF58BB9E-A953-D742-A741-40FFFC9355BF}" type="sibTrans" cxnId="{3DB1394D-15B2-E04A-8AC1-C9945798CCAC}">
      <dgm:prSet/>
      <dgm:spPr/>
      <dgm:t>
        <a:bodyPr/>
        <a:lstStyle/>
        <a:p>
          <a:endParaRPr lang="en-US"/>
        </a:p>
      </dgm:t>
    </dgm:pt>
    <dgm:pt modelId="{20069E46-0EC6-434D-A79F-DAA40BAE6CCB}" type="pres">
      <dgm:prSet presAssocID="{E07AB240-87F0-DD4E-9533-650598E83991}" presName="diagram" presStyleCnt="0">
        <dgm:presLayoutVars>
          <dgm:dir/>
          <dgm:resizeHandles val="exact"/>
        </dgm:presLayoutVars>
      </dgm:prSet>
      <dgm:spPr/>
    </dgm:pt>
    <dgm:pt modelId="{A939212F-1725-F64B-814D-8945A07EA931}" type="pres">
      <dgm:prSet presAssocID="{67F68BC5-C346-5C4C-BEFB-7F73807FCA74}" presName="node" presStyleLbl="node1" presStyleIdx="0" presStyleCnt="3">
        <dgm:presLayoutVars>
          <dgm:bulletEnabled val="1"/>
        </dgm:presLayoutVars>
      </dgm:prSet>
      <dgm:spPr/>
    </dgm:pt>
    <dgm:pt modelId="{485BD4D1-7D9D-1C4C-9912-3B134F46C932}" type="pres">
      <dgm:prSet presAssocID="{93FE8EBF-8EF9-8C48-9A3D-33AF69B3B59F}" presName="sibTrans" presStyleCnt="0"/>
      <dgm:spPr/>
    </dgm:pt>
    <dgm:pt modelId="{EC6BB691-3640-BD45-B716-C98A4A213EDD}" type="pres">
      <dgm:prSet presAssocID="{1A851069-4ECA-E84E-ADC5-7AE6A90650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17531-040F-2D4A-BA5D-F971AE2438F2}" type="pres">
      <dgm:prSet presAssocID="{47E03BC9-622F-AE43-9A66-505B22AA1A74}" presName="sibTrans" presStyleCnt="0"/>
      <dgm:spPr/>
    </dgm:pt>
    <dgm:pt modelId="{881A7A9E-97FC-C744-AEDC-EE579B9D1ED3}" type="pres">
      <dgm:prSet presAssocID="{73969BB6-C908-AA45-936B-22C139B2F372}" presName="node" presStyleLbl="node1" presStyleIdx="2" presStyleCnt="3">
        <dgm:presLayoutVars>
          <dgm:bulletEnabled val="1"/>
        </dgm:presLayoutVars>
      </dgm:prSet>
      <dgm:spPr/>
    </dgm:pt>
  </dgm:ptLst>
  <dgm:cxnLst>
    <dgm:cxn modelId="{C6E9D339-88A8-7440-8B46-5F7745091FB5}" srcId="{E07AB240-87F0-DD4E-9533-650598E83991}" destId="{1A851069-4ECA-E84E-ADC5-7AE6A9065053}" srcOrd="1" destOrd="0" parTransId="{66C1CB98-ADF9-D340-91D6-EAA959EAF96B}" sibTransId="{47E03BC9-622F-AE43-9A66-505B22AA1A74}"/>
    <dgm:cxn modelId="{A6D42027-C751-E34B-B5E3-44C6D4B53499}" type="presOf" srcId="{73969BB6-C908-AA45-936B-22C139B2F372}" destId="{881A7A9E-97FC-C744-AEDC-EE579B9D1ED3}" srcOrd="0" destOrd="0" presId="urn:microsoft.com/office/officeart/2005/8/layout/default"/>
    <dgm:cxn modelId="{8C3D03A4-4108-BA48-89C7-23C5D8B0CE3C}" type="presOf" srcId="{67F68BC5-C346-5C4C-BEFB-7F73807FCA74}" destId="{A939212F-1725-F64B-814D-8945A07EA931}" srcOrd="0" destOrd="0" presId="urn:microsoft.com/office/officeart/2005/8/layout/default"/>
    <dgm:cxn modelId="{F35C55AF-471E-2E47-9EEA-C8ABA4BA3039}" srcId="{E07AB240-87F0-DD4E-9533-650598E83991}" destId="{67F68BC5-C346-5C4C-BEFB-7F73807FCA74}" srcOrd="0" destOrd="0" parTransId="{4C012D53-BBFE-1946-95A9-B2F3073C6AE4}" sibTransId="{93FE8EBF-8EF9-8C48-9A3D-33AF69B3B59F}"/>
    <dgm:cxn modelId="{3DB1394D-15B2-E04A-8AC1-C9945798CCAC}" srcId="{E07AB240-87F0-DD4E-9533-650598E83991}" destId="{73969BB6-C908-AA45-936B-22C139B2F372}" srcOrd="2" destOrd="0" parTransId="{D25AA3C7-A294-F64E-80E3-BC8F3748A7A0}" sibTransId="{EF58BB9E-A953-D742-A741-40FFFC9355BF}"/>
    <dgm:cxn modelId="{4D6E2B57-63CB-4C45-A5F3-D607C1B184A0}" type="presOf" srcId="{E07AB240-87F0-DD4E-9533-650598E83991}" destId="{20069E46-0EC6-434D-A79F-DAA40BAE6CCB}" srcOrd="0" destOrd="0" presId="urn:microsoft.com/office/officeart/2005/8/layout/default"/>
    <dgm:cxn modelId="{27F8DB19-4F60-8C41-9D79-9AAD2508AAC5}" type="presOf" srcId="{1A851069-4ECA-E84E-ADC5-7AE6A9065053}" destId="{EC6BB691-3640-BD45-B716-C98A4A213EDD}" srcOrd="0" destOrd="0" presId="urn:microsoft.com/office/officeart/2005/8/layout/default"/>
    <dgm:cxn modelId="{122B3567-B47E-4B47-8312-80BD8ED208A4}" type="presParOf" srcId="{20069E46-0EC6-434D-A79F-DAA40BAE6CCB}" destId="{A939212F-1725-F64B-814D-8945A07EA931}" srcOrd="0" destOrd="0" presId="urn:microsoft.com/office/officeart/2005/8/layout/default"/>
    <dgm:cxn modelId="{44872D01-9C41-5246-BDF9-36BC1701B689}" type="presParOf" srcId="{20069E46-0EC6-434D-A79F-DAA40BAE6CCB}" destId="{485BD4D1-7D9D-1C4C-9912-3B134F46C932}" srcOrd="1" destOrd="0" presId="urn:microsoft.com/office/officeart/2005/8/layout/default"/>
    <dgm:cxn modelId="{5DD3DDEE-D7B5-8146-B72B-04F3936EB82E}" type="presParOf" srcId="{20069E46-0EC6-434D-A79F-DAA40BAE6CCB}" destId="{EC6BB691-3640-BD45-B716-C98A4A213EDD}" srcOrd="2" destOrd="0" presId="urn:microsoft.com/office/officeart/2005/8/layout/default"/>
    <dgm:cxn modelId="{E2B658A2-1CC2-9B42-85C5-FD422659BC0B}" type="presParOf" srcId="{20069E46-0EC6-434D-A79F-DAA40BAE6CCB}" destId="{48017531-040F-2D4A-BA5D-F971AE2438F2}" srcOrd="3" destOrd="0" presId="urn:microsoft.com/office/officeart/2005/8/layout/default"/>
    <dgm:cxn modelId="{A5A8457E-BF1E-F541-A5E7-FEF18C3EB3D2}" type="presParOf" srcId="{20069E46-0EC6-434D-A79F-DAA40BAE6CCB}" destId="{881A7A9E-97FC-C744-AEDC-EE579B9D1ED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597AE-86C7-FF45-BF96-6E4F738F78FE}">
      <dsp:nvSpPr>
        <dsp:cNvPr id="0" name=""/>
        <dsp:cNvSpPr/>
      </dsp:nvSpPr>
      <dsp:spPr>
        <a:xfrm>
          <a:off x="2976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</a:t>
          </a:r>
          <a:endParaRPr lang="en-US" sz="2400" kern="1200" dirty="0"/>
        </a:p>
      </dsp:txBody>
      <dsp:txXfrm>
        <a:off x="19192" y="258212"/>
        <a:ext cx="890302" cy="521208"/>
      </dsp:txXfrm>
    </dsp:sp>
    <dsp:sp modelId="{49448449-7483-C848-96FE-7A59334E9BF8}">
      <dsp:nvSpPr>
        <dsp:cNvPr id="0" name=""/>
        <dsp:cNvSpPr/>
      </dsp:nvSpPr>
      <dsp:spPr>
        <a:xfrm>
          <a:off x="1017984" y="404397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017984" y="450165"/>
        <a:ext cx="136933" cy="137302"/>
      </dsp:txXfrm>
    </dsp:sp>
    <dsp:sp modelId="{F6C6A7F9-2B9E-444B-B147-C465A18D5B79}">
      <dsp:nvSpPr>
        <dsp:cNvPr id="0" name=""/>
        <dsp:cNvSpPr/>
      </dsp:nvSpPr>
      <dsp:spPr>
        <a:xfrm>
          <a:off x="1294804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>
        <a:off x="1311020" y="258212"/>
        <a:ext cx="890302" cy="521208"/>
      </dsp:txXfrm>
    </dsp:sp>
    <dsp:sp modelId="{40A8A2A0-D3B7-D841-8432-A4EFC6B61666}">
      <dsp:nvSpPr>
        <dsp:cNvPr id="0" name=""/>
        <dsp:cNvSpPr/>
      </dsp:nvSpPr>
      <dsp:spPr>
        <a:xfrm>
          <a:off x="2309812" y="404397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09812" y="450165"/>
        <a:ext cx="136933" cy="137302"/>
      </dsp:txXfrm>
    </dsp:sp>
    <dsp:sp modelId="{B4B17452-31B5-0E48-AC5E-1F8B82A69218}">
      <dsp:nvSpPr>
        <dsp:cNvPr id="0" name=""/>
        <dsp:cNvSpPr/>
      </dsp:nvSpPr>
      <dsp:spPr>
        <a:xfrm>
          <a:off x="2586632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>
        <a:off x="2602848" y="258212"/>
        <a:ext cx="890302" cy="521208"/>
      </dsp:txXfrm>
    </dsp:sp>
    <dsp:sp modelId="{65F9A0FF-044D-6D4F-B045-603E06036737}">
      <dsp:nvSpPr>
        <dsp:cNvPr id="0" name=""/>
        <dsp:cNvSpPr/>
      </dsp:nvSpPr>
      <dsp:spPr>
        <a:xfrm>
          <a:off x="3601640" y="404397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01640" y="450165"/>
        <a:ext cx="136933" cy="137302"/>
      </dsp:txXfrm>
    </dsp:sp>
    <dsp:sp modelId="{54E4ED22-F778-094F-8F63-B62765A2F9BF}">
      <dsp:nvSpPr>
        <dsp:cNvPr id="0" name=""/>
        <dsp:cNvSpPr/>
      </dsp:nvSpPr>
      <dsp:spPr>
        <a:xfrm>
          <a:off x="3878460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>
        <a:off x="3894676" y="258212"/>
        <a:ext cx="890302" cy="521208"/>
      </dsp:txXfrm>
    </dsp:sp>
    <dsp:sp modelId="{9A566892-80C8-F14D-9FEA-DA67DA16F1FF}">
      <dsp:nvSpPr>
        <dsp:cNvPr id="0" name=""/>
        <dsp:cNvSpPr/>
      </dsp:nvSpPr>
      <dsp:spPr>
        <a:xfrm>
          <a:off x="4893468" y="404397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93468" y="450165"/>
        <a:ext cx="136933" cy="137302"/>
      </dsp:txXfrm>
    </dsp:sp>
    <dsp:sp modelId="{D0BAF74B-D5B0-554C-A498-3E3391E3F962}">
      <dsp:nvSpPr>
        <dsp:cNvPr id="0" name=""/>
        <dsp:cNvSpPr/>
      </dsp:nvSpPr>
      <dsp:spPr>
        <a:xfrm>
          <a:off x="5170289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</a:t>
          </a:r>
          <a:endParaRPr lang="en-US" sz="2400" kern="1200" dirty="0"/>
        </a:p>
      </dsp:txBody>
      <dsp:txXfrm>
        <a:off x="5186505" y="258212"/>
        <a:ext cx="890302" cy="521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597AE-86C7-FF45-BF96-6E4F738F78FE}">
      <dsp:nvSpPr>
        <dsp:cNvPr id="0" name=""/>
        <dsp:cNvSpPr/>
      </dsp:nvSpPr>
      <dsp:spPr>
        <a:xfrm>
          <a:off x="2976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</a:t>
          </a:r>
          <a:endParaRPr lang="en-US" sz="2400" kern="1200" dirty="0"/>
        </a:p>
      </dsp:txBody>
      <dsp:txXfrm>
        <a:off x="19192" y="258212"/>
        <a:ext cx="890302" cy="521208"/>
      </dsp:txXfrm>
    </dsp:sp>
    <dsp:sp modelId="{49448449-7483-C848-96FE-7A59334E9BF8}">
      <dsp:nvSpPr>
        <dsp:cNvPr id="0" name=""/>
        <dsp:cNvSpPr/>
      </dsp:nvSpPr>
      <dsp:spPr>
        <a:xfrm>
          <a:off x="1017984" y="404397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017984" y="450165"/>
        <a:ext cx="136933" cy="137302"/>
      </dsp:txXfrm>
    </dsp:sp>
    <dsp:sp modelId="{F6C6A7F9-2B9E-444B-B147-C465A18D5B79}">
      <dsp:nvSpPr>
        <dsp:cNvPr id="0" name=""/>
        <dsp:cNvSpPr/>
      </dsp:nvSpPr>
      <dsp:spPr>
        <a:xfrm>
          <a:off x="1294804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>
        <a:off x="1311020" y="258212"/>
        <a:ext cx="890302" cy="521208"/>
      </dsp:txXfrm>
    </dsp:sp>
    <dsp:sp modelId="{40A8A2A0-D3B7-D841-8432-A4EFC6B61666}">
      <dsp:nvSpPr>
        <dsp:cNvPr id="0" name=""/>
        <dsp:cNvSpPr/>
      </dsp:nvSpPr>
      <dsp:spPr>
        <a:xfrm>
          <a:off x="2309812" y="404397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09812" y="450165"/>
        <a:ext cx="136933" cy="137302"/>
      </dsp:txXfrm>
    </dsp:sp>
    <dsp:sp modelId="{B4B17452-31B5-0E48-AC5E-1F8B82A69218}">
      <dsp:nvSpPr>
        <dsp:cNvPr id="0" name=""/>
        <dsp:cNvSpPr/>
      </dsp:nvSpPr>
      <dsp:spPr>
        <a:xfrm>
          <a:off x="2586632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>
        <a:off x="2602848" y="258212"/>
        <a:ext cx="890302" cy="521208"/>
      </dsp:txXfrm>
    </dsp:sp>
    <dsp:sp modelId="{65F9A0FF-044D-6D4F-B045-603E06036737}">
      <dsp:nvSpPr>
        <dsp:cNvPr id="0" name=""/>
        <dsp:cNvSpPr/>
      </dsp:nvSpPr>
      <dsp:spPr>
        <a:xfrm>
          <a:off x="3601640" y="404397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01640" y="450165"/>
        <a:ext cx="136933" cy="137302"/>
      </dsp:txXfrm>
    </dsp:sp>
    <dsp:sp modelId="{54E4ED22-F778-094F-8F63-B62765A2F9BF}">
      <dsp:nvSpPr>
        <dsp:cNvPr id="0" name=""/>
        <dsp:cNvSpPr/>
      </dsp:nvSpPr>
      <dsp:spPr>
        <a:xfrm>
          <a:off x="3878460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>
        <a:off x="3894676" y="258212"/>
        <a:ext cx="890302" cy="521208"/>
      </dsp:txXfrm>
    </dsp:sp>
    <dsp:sp modelId="{9A566892-80C8-F14D-9FEA-DA67DA16F1FF}">
      <dsp:nvSpPr>
        <dsp:cNvPr id="0" name=""/>
        <dsp:cNvSpPr/>
      </dsp:nvSpPr>
      <dsp:spPr>
        <a:xfrm>
          <a:off x="4893468" y="404397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893468" y="450165"/>
        <a:ext cx="136933" cy="137302"/>
      </dsp:txXfrm>
    </dsp:sp>
    <dsp:sp modelId="{D0BAF74B-D5B0-554C-A498-3E3391E3F962}">
      <dsp:nvSpPr>
        <dsp:cNvPr id="0" name=""/>
        <dsp:cNvSpPr/>
      </dsp:nvSpPr>
      <dsp:spPr>
        <a:xfrm>
          <a:off x="5170289" y="241996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</a:t>
          </a:r>
          <a:endParaRPr lang="en-US" sz="2400" kern="1200" dirty="0"/>
        </a:p>
      </dsp:txBody>
      <dsp:txXfrm>
        <a:off x="5186505" y="258212"/>
        <a:ext cx="890302" cy="521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9212F-1725-F64B-814D-8945A07EA931}">
      <dsp:nvSpPr>
        <dsp:cNvPr id="0" name=""/>
        <dsp:cNvSpPr/>
      </dsp:nvSpPr>
      <dsp:spPr>
        <a:xfrm>
          <a:off x="156111" y="1152"/>
          <a:ext cx="998090" cy="598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d0</a:t>
          </a:r>
          <a:endParaRPr lang="en-US" sz="2700" kern="1200" dirty="0"/>
        </a:p>
      </dsp:txBody>
      <dsp:txXfrm>
        <a:off x="156111" y="1152"/>
        <a:ext cx="998090" cy="598854"/>
      </dsp:txXfrm>
    </dsp:sp>
    <dsp:sp modelId="{EC6BB691-3640-BD45-B716-C98A4A213EDD}">
      <dsp:nvSpPr>
        <dsp:cNvPr id="0" name=""/>
        <dsp:cNvSpPr/>
      </dsp:nvSpPr>
      <dsp:spPr>
        <a:xfrm>
          <a:off x="156111" y="699815"/>
          <a:ext cx="998090" cy="598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D1</a:t>
          </a:r>
          <a:endParaRPr lang="en-US" sz="2700" kern="1200" dirty="0"/>
        </a:p>
      </dsp:txBody>
      <dsp:txXfrm>
        <a:off x="156111" y="699815"/>
        <a:ext cx="998090" cy="598854"/>
      </dsp:txXfrm>
    </dsp:sp>
    <dsp:sp modelId="{881A7A9E-97FC-C744-AEDC-EE579B9D1ED3}">
      <dsp:nvSpPr>
        <dsp:cNvPr id="0" name=""/>
        <dsp:cNvSpPr/>
      </dsp:nvSpPr>
      <dsp:spPr>
        <a:xfrm>
          <a:off x="156111" y="1398479"/>
          <a:ext cx="998090" cy="598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d2</a:t>
          </a:r>
          <a:endParaRPr lang="en-US" sz="2700" kern="1200" dirty="0"/>
        </a:p>
      </dsp:txBody>
      <dsp:txXfrm>
        <a:off x="156111" y="1398479"/>
        <a:ext cx="998090" cy="598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23993-DA73-FF4D-AF27-9F6E0E628F2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EDB94-756D-ED4B-814C-B4E518AF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22,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22,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</a:t>
            </a:r>
            <a:r>
              <a:rPr lang="en-US" b="1" dirty="0" smtClean="0"/>
              <a:t>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Instruction - Multiple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r>
              <a:rPr lang="en-US" dirty="0" smtClean="0"/>
              <a:t>Applies an operation to more than one value at the same time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 stream of integers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2795590"/>
              </p:ext>
            </p:extLst>
          </p:nvPr>
        </p:nvGraphicFramePr>
        <p:xfrm>
          <a:off x="1350395" y="2571220"/>
          <a:ext cx="6096000" cy="1037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05104" y="3608853"/>
            <a:ext cx="593915" cy="1468606"/>
            <a:chOff x="2805104" y="3161189"/>
            <a:chExt cx="593915" cy="1468606"/>
          </a:xfrm>
        </p:grpSpPr>
        <p:sp>
          <p:nvSpPr>
            <p:cNvPr id="6" name="Up Arrow 5"/>
            <p:cNvSpPr/>
            <p:nvPr/>
          </p:nvSpPr>
          <p:spPr>
            <a:xfrm>
              <a:off x="2805104" y="3161189"/>
              <a:ext cx="593915" cy="694365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82366" y="3983464"/>
              <a:ext cx="440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</a:p>
            <a:p>
              <a:pPr algn="ctr"/>
              <a:r>
                <a:rPr lang="en-US" dirty="0" smtClean="0"/>
                <a:t>42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 stream of integers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05257967"/>
              </p:ext>
            </p:extLst>
          </p:nvPr>
        </p:nvGraphicFramePr>
        <p:xfrm>
          <a:off x="1350395" y="1703257"/>
          <a:ext cx="6096000" cy="1037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398395" y="2759163"/>
            <a:ext cx="0" cy="83143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398395" y="2759163"/>
            <a:ext cx="1312322" cy="83143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4904" y="2759163"/>
            <a:ext cx="1273491" cy="83143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93094" y="3700244"/>
            <a:ext cx="61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778728620"/>
              </p:ext>
            </p:extLst>
          </p:nvPr>
        </p:nvGraphicFramePr>
        <p:xfrm>
          <a:off x="3746061" y="4257041"/>
          <a:ext cx="1310314" cy="1998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92</Words>
  <Application>Microsoft Macintosh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Evaluation of parallelism techniques on embedded  multi-core platforms  </vt:lpstr>
      <vt:lpstr>Pipeline Parallelism</vt:lpstr>
      <vt:lpstr>Single Instruction - Multiple Data</vt:lpstr>
      <vt:lpstr>Single Instruction – Single data A stream of integers</vt:lpstr>
      <vt:lpstr>Single Instruction – Single data A stream of integers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8</cp:revision>
  <dcterms:created xsi:type="dcterms:W3CDTF">2013-05-22T13:33:12Z</dcterms:created>
  <dcterms:modified xsi:type="dcterms:W3CDTF">2013-05-22T17:28:04Z</dcterms:modified>
</cp:coreProperties>
</file>