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81" r:id="rId4"/>
    <p:sldId id="283" r:id="rId5"/>
    <p:sldId id="258" r:id="rId6"/>
    <p:sldId id="265" r:id="rId7"/>
    <p:sldId id="278" r:id="rId8"/>
    <p:sldId id="257" r:id="rId9"/>
    <p:sldId id="262" r:id="rId10"/>
    <p:sldId id="263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9" r:id="rId21"/>
    <p:sldId id="280" r:id="rId22"/>
    <p:sldId id="275" r:id="rId23"/>
    <p:sldId id="276" r:id="rId24"/>
    <p:sldId id="277" r:id="rId25"/>
    <p:sldId id="259" r:id="rId26"/>
    <p:sldId id="260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3"/>
          </p14:sldIdLst>
        </p14:section>
        <p14:section name="Pipeline" id="{B99B7CF2-6C8D-9341-8F9D-4A9BBFE13145}">
          <p14:sldIdLst>
            <p14:sldId id="258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87679" autoAdjust="0"/>
  </p:normalViewPr>
  <p:slideViewPr>
    <p:cSldViewPr snapToGrid="0" snapToObjects="1">
      <p:cViewPr>
        <p:scale>
          <a:sx n="112" d="100"/>
          <a:sy n="112" d="100"/>
        </p:scale>
        <p:origin x="-1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/>
              <a:t>5/25/13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23993-DA73-FF4D-AF27-9F6E0E628F24}" type="datetimeFigureOut">
              <a:rPr lang="en-US" smtClean="0"/>
              <a:t>5/25/13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EDB94-756D-ED4B-814C-B4E518AF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multiply, accumulate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Load (3 Interleaved)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</a:rPr>
              <a:t># of Registers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7770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Loads 8bit * 8 * 3  = 192 bit = 24 byte!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operations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Write back to memory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ZynqPlatformAnwend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0" y="113410"/>
            <a:ext cx="8972852" cy="59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508</Words>
  <Application>Microsoft Macintosh PowerPoint</Application>
  <PresentationFormat>On-screen Show (4:3)</PresentationFormat>
  <Paragraphs>126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Evaluation of parallelism techniques on embedded  multi-core platforms  </vt:lpstr>
      <vt:lpstr>Outline</vt:lpstr>
      <vt:lpstr>The Platform</vt:lpstr>
      <vt:lpstr>PowerPoint Presentation</vt:lpstr>
      <vt:lpstr>Pipeline Parallelism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32</cp:revision>
  <dcterms:created xsi:type="dcterms:W3CDTF">2013-05-22T13:33:12Z</dcterms:created>
  <dcterms:modified xsi:type="dcterms:W3CDTF">2013-05-26T13:56:36Z</dcterms:modified>
</cp:coreProperties>
</file>