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96" r:id="rId10"/>
    <p:sldId id="258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65" r:id="rId19"/>
    <p:sldId id="278" r:id="rId20"/>
    <p:sldId id="257" r:id="rId21"/>
    <p:sldId id="262" r:id="rId22"/>
    <p:sldId id="263" r:id="rId23"/>
    <p:sldId id="273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4" r:id="rId32"/>
    <p:sldId id="279" r:id="rId33"/>
    <p:sldId id="280" r:id="rId34"/>
    <p:sldId id="275" r:id="rId35"/>
    <p:sldId id="276" r:id="rId36"/>
    <p:sldId id="277" r:id="rId37"/>
    <p:sldId id="259" r:id="rId38"/>
    <p:sldId id="260" r:id="rId39"/>
    <p:sldId id="26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96"/>
            <p14:sldId id="258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88055" autoAdjust="0"/>
  </p:normalViewPr>
  <p:slideViewPr>
    <p:cSldViewPr snapToGrid="0" snapToObjects="1">
      <p:cViewPr varScale="1">
        <p:scale>
          <a:sx n="104" d="100"/>
          <a:sy n="104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5/28/13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6218"/>
          </a:xfrm>
        </p:spPr>
        <p:txBody>
          <a:bodyPr/>
          <a:lstStyle/>
          <a:p>
            <a:r>
              <a:rPr lang="en-US" dirty="0" smtClean="0"/>
              <a:t>Analogy: Assembly line (e.g. for a Car)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</a:p>
        </p:txBody>
      </p:sp>
    </p:spTree>
    <p:extLst>
      <p:ext uri="{BB962C8B-B14F-4D97-AF65-F5344CB8AC3E}">
        <p14:creationId xmlns:p14="http://schemas.microsoft.com/office/powerpoint/2010/main" val="191506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HelveticaNeueLT Com 45 Lt"/>
              </a:rPr>
              <a:t>Car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</a:p>
        </p:txBody>
      </p:sp>
    </p:spTree>
    <p:extLst>
      <p:ext uri="{BB962C8B-B14F-4D97-AF65-F5344CB8AC3E}">
        <p14:creationId xmlns:p14="http://schemas.microsoft.com/office/powerpoint/2010/main" val="9650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0832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247"/>
            <a:ext cx="8229600" cy="2536768"/>
          </a:xfrm>
        </p:spPr>
        <p:txBody>
          <a:bodyPr/>
          <a:lstStyle/>
          <a:p>
            <a:r>
              <a:rPr lang="en-US" dirty="0" smtClean="0"/>
              <a:t>All workers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busy at all times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different tasks on different cars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all tasks are directly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3990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156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line has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Cars, or some other items</a:t>
            </a:r>
          </a:p>
          <a:p>
            <a:pPr lvl="1"/>
            <a:r>
              <a:rPr lang="en-US" dirty="0" smtClean="0"/>
              <a:t>Transport mechanism for the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pipeline pattern, this translates to</a:t>
            </a:r>
          </a:p>
          <a:p>
            <a:pPr lvl="1"/>
            <a:r>
              <a:rPr lang="en-US" dirty="0" smtClean="0"/>
              <a:t>Threads (instead of Workers)</a:t>
            </a:r>
          </a:p>
          <a:p>
            <a:pPr lvl="1"/>
            <a:r>
              <a:rPr lang="en-US" dirty="0" smtClean="0"/>
              <a:t>Data (instead of Cars)</a:t>
            </a:r>
          </a:p>
          <a:p>
            <a:pPr lvl="1"/>
            <a:r>
              <a:rPr lang="en-US" dirty="0" smtClean="0"/>
              <a:t>Communication channel</a:t>
            </a:r>
            <a:br>
              <a:rPr lang="en-US" dirty="0" smtClean="0"/>
            </a:br>
            <a:r>
              <a:rPr lang="en-US" dirty="0" smtClean="0"/>
              <a:t>(instead of the transport mechanism)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Pipeline Pattern</a:t>
            </a:r>
            <a:br>
              <a:rPr lang="en-US" dirty="0" smtClean="0"/>
            </a:b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</a:rPr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449" y="1600200"/>
            <a:ext cx="73671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7800"/>
                </a:solidFill>
                <a:latin typeface="SourceCodePro-Regular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(more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elements) 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receive element 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from previous stage</a:t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    perform operation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on element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send element 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to the next stage</a:t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0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</a:t>
            </a:r>
            <a:r>
              <a:rPr lang="nl-NL" dirty="0" smtClean="0">
                <a:solidFill>
                  <a:srgbClr val="3B5BB5"/>
                </a:solidFill>
                <a:latin typeface="SourceCodePro-Regular"/>
              </a:rPr>
              <a:t>77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</a:t>
            </a:r>
            <a:r>
              <a:rPr lang="nl-NL" dirty="0" smtClean="0">
                <a:solidFill>
                  <a:srgbClr val="3B5BB5"/>
                </a:solidFill>
                <a:latin typeface="SourceCodePro-Regular"/>
              </a:rPr>
              <a:t>151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</a:t>
            </a:r>
            <a:r>
              <a:rPr lang="nl-NL" dirty="0" smtClean="0">
                <a:solidFill>
                  <a:srgbClr val="3B5BB5"/>
                </a:solidFill>
                <a:latin typeface="SourceCodePro-Regular"/>
              </a:rPr>
              <a:t>28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77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151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77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151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9" y="3877361"/>
            <a:ext cx="1927720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77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151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3" y="1600200"/>
            <a:ext cx="8466214" cy="4525963"/>
          </a:xfrm>
        </p:spPr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“Q”(</a:t>
            </a:r>
            <a:r>
              <a:rPr lang="en-US" dirty="0" err="1" smtClean="0"/>
              <a:t>uad</a:t>
            </a:r>
            <a:r>
              <a:rPr lang="en-US" dirty="0" smtClean="0"/>
              <a:t>) and “D”(</a:t>
            </a:r>
            <a:r>
              <a:rPr lang="en-US" dirty="0" err="1" smtClean="0"/>
              <a:t>ouble</a:t>
            </a:r>
            <a:r>
              <a:rPr lang="en-US" dirty="0" smtClean="0"/>
              <a:t>),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1456" y="4344395"/>
            <a:ext cx="60401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Elements per Register</a:t>
            </a:r>
            <a:endParaRPr lang="en-US" sz="3600" dirty="0" smtClean="0">
              <a:solidFill>
                <a:schemeClr val="accent3"/>
              </a:solidFill>
              <a:latin typeface="HelveticaNeueLT Com 45 Lt"/>
            </a:endParaRPr>
          </a:p>
          <a:p>
            <a:pPr algn="r"/>
            <a:r>
              <a:rPr lang="en-US" sz="3600" dirty="0">
                <a:solidFill>
                  <a:schemeClr val="accent6"/>
                </a:solidFill>
                <a:latin typeface="HelveticaNeueLT Com 45 Lt"/>
              </a:rPr>
              <a:t>#</a:t>
            </a:r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 </a:t>
            </a:r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687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b="1" dirty="0" smtClean="0"/>
              <a:t>exploitable</a:t>
            </a:r>
            <a:r>
              <a:rPr lang="en-US" dirty="0" smtClean="0"/>
              <a:t> </a:t>
            </a:r>
            <a:r>
              <a:rPr lang="en-US" b="1" dirty="0" smtClean="0"/>
              <a:t>concurrency</a:t>
            </a:r>
          </a:p>
          <a:p>
            <a:pPr lvl="1"/>
            <a:r>
              <a:rPr lang="en-US" dirty="0" smtClean="0"/>
              <a:t>Finding sub-problems that can safely execute</a:t>
            </a:r>
            <a:br>
              <a:rPr lang="en-US" dirty="0" smtClean="0"/>
            </a:br>
            <a:r>
              <a:rPr lang="en-US" dirty="0" smtClean="0"/>
              <a:t>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749</Words>
  <Application>Microsoft Macintosh PowerPoint</Application>
  <PresentationFormat>On-screen Show (4:3)</PresentationFormat>
  <Paragraphs>191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Parallelism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Pipeline Pattern Pseudo code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Performance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117</cp:revision>
  <cp:lastPrinted>2013-05-28T09:30:00Z</cp:lastPrinted>
  <dcterms:created xsi:type="dcterms:W3CDTF">2013-05-22T13:33:12Z</dcterms:created>
  <dcterms:modified xsi:type="dcterms:W3CDTF">2013-05-28T09:31:00Z</dcterms:modified>
</cp:coreProperties>
</file>