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CED9412-9926-4F62-B5D0-A2F0055F781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Plotting by number of responses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22D3D9F-7852-489C-B9CF-ED89E00CF5F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Datei erstellt am: 02.09.21 16:42:05 GMT+02:00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CBD2E5AC-990A-429B-BBBF-7B2331EA06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2021-09-02T14:42:05Z</dcterms:created>
  <dcterms:modified xsi:type="dcterms:W3CDTF">2021-09-02T14:42:05Z</dcterms:modified>
</cp:coreProperties>
</file>