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39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3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775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93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898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085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711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873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46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51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29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0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36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88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14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59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CD7EC-4168-47F6-90B1-A0A94DA03C83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5E29-9FD2-47B9-A8E3-DA3F42B7B8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226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C63D5-A6F2-40A4-B5D2-8A20876B9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740" y="2733709"/>
            <a:ext cx="8442716" cy="1373070"/>
          </a:xfrm>
        </p:spPr>
        <p:txBody>
          <a:bodyPr/>
          <a:lstStyle/>
          <a:p>
            <a:r>
              <a:rPr lang="es-ES" dirty="0"/>
              <a:t>PROYECTO INTERMODULAR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32CAFE-4873-47CA-AB3D-9C1796EEE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algn="ctr"/>
            <a:r>
              <a:rPr lang="es-ES" dirty="0"/>
              <a:t>MIKEL, JAVIER Y JULEN 2º DAM</a:t>
            </a:r>
          </a:p>
        </p:txBody>
      </p:sp>
    </p:spTree>
    <p:extLst>
      <p:ext uri="{BB962C8B-B14F-4D97-AF65-F5344CB8AC3E}">
        <p14:creationId xmlns:p14="http://schemas.microsoft.com/office/powerpoint/2010/main" val="64429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697DE-7F7C-49A2-97E0-35CD0031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TRELLO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42C23-953E-49C5-9D31-BE62003B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F3503F-5772-4194-B259-4E8C829BAE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84431" y="2584714"/>
            <a:ext cx="7230590" cy="335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3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1794E-B340-4AE9-A8E9-333F4B56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MONGO DB COMPASS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CEDC7-B17D-40F4-93A9-1274C5D7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29885A-03E8-4EAF-AAF8-0C94ED47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18" y="2139518"/>
            <a:ext cx="6304105" cy="45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1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477E2-6D92-48B6-9EF8-FC3B200B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EXPRESS SERVER VIEJO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B59540-3FFB-42F9-BBC7-18D3D96E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0F97A8-135D-434B-A455-00CB210B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4" y="2104007"/>
            <a:ext cx="6369212" cy="46302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C8F6F2-81C8-4B4A-9637-13336BACD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71" y="2831976"/>
            <a:ext cx="5258509" cy="319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2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0E29A-2DA4-42EF-A187-F0A29E69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GET Y POST ANDROID STUDIO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89689F-DA75-4E35-B5E5-E07EB64F7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086" y="2505909"/>
            <a:ext cx="4946768" cy="359886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8E8362D-8E66-4CDD-BFCF-7BD854A0D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64" y="2157273"/>
            <a:ext cx="4673902" cy="33246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170B4E8-3FFC-4872-A981-DE370BAF7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766" y="5805067"/>
            <a:ext cx="4800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3EE85-AA87-4C71-80CF-DE3A2B92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MULTILENGUAJE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CBB54-4AFC-485E-9BC5-D486F7B1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EF983F-C5CF-45AA-9A15-5804FC25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72" y="2185111"/>
            <a:ext cx="7963270" cy="44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7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16D-5977-4FF8-A7C4-EF49CE6D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ADAPTAR SERVER PARA SUBIRLO A HEROKU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9A7F4-6868-432E-95A2-B65A2A219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F300A-EEC4-48A0-9792-A1A75D5175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5960" y="2336873"/>
            <a:ext cx="5400040" cy="6502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567F41-EFFA-431B-AB7B-DFA579ABDA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22432" y="2118230"/>
            <a:ext cx="2571750" cy="18935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657C27E-1AED-48A1-9630-54C36767294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4184" y="4136531"/>
            <a:ext cx="5400040" cy="8864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E06360-7CE5-4911-9C33-46B80B9C64B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17218" y="4672138"/>
            <a:ext cx="3333750" cy="3619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A9C288E-E0C4-404E-B22E-0A17AB5F3E9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395980" y="5704199"/>
            <a:ext cx="43624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6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68305-3E40-47DD-8A49-56D5D3D6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EN HEROKU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3A4E6-B387-4BF6-8AEC-8C4A84A24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D62A42-5DF2-48BB-BA90-566E56EC16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42229" y="3033449"/>
            <a:ext cx="2470951" cy="22061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9AF5BC-AF74-49D2-8D5F-1C89A67473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0321" y="2935746"/>
            <a:ext cx="5400040" cy="2401570"/>
          </a:xfrm>
          <a:prstGeom prst="rect">
            <a:avLst/>
          </a:prstGeom>
        </p:spPr>
      </p:pic>
      <p:pic>
        <p:nvPicPr>
          <p:cNvPr id="1026" name="Picture 2" descr="Easy step-by-step guide to deploying on Heroku - DEV Community">
            <a:extLst>
              <a:ext uri="{FF2B5EF4-FFF2-40B4-BE49-F238E27FC236}">
                <a16:creationId xmlns:a16="http://schemas.microsoft.com/office/drawing/2014/main" id="{0C76DE4A-3147-4EE8-B666-3656AE5B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584" y="1997475"/>
            <a:ext cx="3724416" cy="44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8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C5C1F-C394-4FAB-A7C7-17B41892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40AE2-EFA8-4809-979A-ACE868FE4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ECC64C-586E-4803-8ECE-2F84BA1779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95629" y="2263349"/>
            <a:ext cx="6353175" cy="36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913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16</TotalTime>
  <Words>35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Berlín</vt:lpstr>
      <vt:lpstr>PROYECTO INTERMODULAR</vt:lpstr>
      <vt:lpstr>TRELLO</vt:lpstr>
      <vt:lpstr>MONGO DB COMPASS</vt:lpstr>
      <vt:lpstr>EXPRESS SERVER VIEJO</vt:lpstr>
      <vt:lpstr>FUNCIÓN GET Y POST ANDROID STUDIO</vt:lpstr>
      <vt:lpstr>MULTILENGUAJE</vt:lpstr>
      <vt:lpstr>ADAPTAR SERVER PARA SUBIRLO A HEROKU</vt:lpstr>
      <vt:lpstr>SERVIDOR EN HEROKU</vt:lpstr>
      <vt:lpstr>DIAGRAMA DE CLASES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INTERMODULAR</dc:title>
  <dc:creator>pepito piscinas</dc:creator>
  <cp:lastModifiedBy>pepito piscinas</cp:lastModifiedBy>
  <cp:revision>2</cp:revision>
  <dcterms:created xsi:type="dcterms:W3CDTF">2021-03-05T12:18:51Z</dcterms:created>
  <dcterms:modified xsi:type="dcterms:W3CDTF">2021-03-05T12:35:19Z</dcterms:modified>
</cp:coreProperties>
</file>