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6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aitz HURTADO" initials="EH" lastIdx="1" clrIdx="0">
    <p:extLst>
      <p:ext uri="{19B8F6BF-5375-455C-9EA6-DF929625EA0E}">
        <p15:presenceInfo xmlns:p15="http://schemas.microsoft.com/office/powerpoint/2012/main" userId="f76cc964df6fe3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5T12:21:48.792" idx="1">
    <p:pos x="2180" y="1585"/>
    <p:text>type ponerlo como TComponent, y no como string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1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20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67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51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4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35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4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3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6F1E-4E8C-4991-92F1-CCD8DDCDEB0B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D2CB-9D1C-48C2-A80B-5DDEC444FF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6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Meta-</a:t>
            </a:r>
            <a:r>
              <a:rPr lang="es-ES" dirty="0" err="1" smtClean="0"/>
              <a:t>Model</a:t>
            </a:r>
            <a:endParaRPr lang="es-ES" dirty="0"/>
          </a:p>
        </p:txBody>
      </p:sp>
      <p:grpSp>
        <p:nvGrpSpPr>
          <p:cNvPr id="26" name="Grupo 25"/>
          <p:cNvGrpSpPr/>
          <p:nvPr/>
        </p:nvGrpSpPr>
        <p:grpSpPr>
          <a:xfrm>
            <a:off x="327366" y="1541522"/>
            <a:ext cx="8677275" cy="4697569"/>
            <a:chOff x="327366" y="1379148"/>
            <a:chExt cx="8677275" cy="469756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366" y="2600102"/>
              <a:ext cx="8677275" cy="240982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r="10091"/>
            <a:stretch/>
          </p:blipFill>
          <p:spPr>
            <a:xfrm>
              <a:off x="883387" y="3941792"/>
              <a:ext cx="2116180" cy="621880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2017" y="2576644"/>
              <a:ext cx="1621612" cy="377851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7005" y="2072842"/>
              <a:ext cx="1597995" cy="503802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0352" y="2324743"/>
              <a:ext cx="2416674" cy="1259505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2048" y="4696773"/>
              <a:ext cx="1627909" cy="848591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78028" y="5120912"/>
              <a:ext cx="1472045" cy="629752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Forma libre 11"/>
            <p:cNvSpPr/>
            <p:nvPr/>
          </p:nvSpPr>
          <p:spPr>
            <a:xfrm>
              <a:off x="880217" y="3614871"/>
              <a:ext cx="2119357" cy="324740"/>
            </a:xfrm>
            <a:custGeom>
              <a:avLst/>
              <a:gdLst>
                <a:gd name="connsiteX0" fmla="*/ 0 w 2119357"/>
                <a:gd name="connsiteY0" fmla="*/ 316194 h 324740"/>
                <a:gd name="connsiteX1" fmla="*/ 2119357 w 2119357"/>
                <a:gd name="connsiteY1" fmla="*/ 324740 h 324740"/>
                <a:gd name="connsiteX2" fmla="*/ 1239140 w 2119357"/>
                <a:gd name="connsiteY2" fmla="*/ 205099 h 324740"/>
                <a:gd name="connsiteX3" fmla="*/ 1444239 w 2119357"/>
                <a:gd name="connsiteY3" fmla="*/ 0 h 324740"/>
                <a:gd name="connsiteX4" fmla="*/ 0 w 2119357"/>
                <a:gd name="connsiteY4" fmla="*/ 316194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57" h="324740">
                  <a:moveTo>
                    <a:pt x="0" y="316194"/>
                  </a:moveTo>
                  <a:lnTo>
                    <a:pt x="2119357" y="324740"/>
                  </a:lnTo>
                  <a:lnTo>
                    <a:pt x="1239140" y="205099"/>
                  </a:lnTo>
                  <a:lnTo>
                    <a:pt x="1444239" y="0"/>
                  </a:lnTo>
                  <a:lnTo>
                    <a:pt x="0" y="31619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3204673" y="2563738"/>
              <a:ext cx="555477" cy="393107"/>
            </a:xfrm>
            <a:custGeom>
              <a:avLst/>
              <a:gdLst>
                <a:gd name="connsiteX0" fmla="*/ 0 w 555477"/>
                <a:gd name="connsiteY0" fmla="*/ 0 h 393107"/>
                <a:gd name="connsiteX1" fmla="*/ 17091 w 555477"/>
                <a:gd name="connsiteY1" fmla="*/ 393107 h 393107"/>
                <a:gd name="connsiteX2" fmla="*/ 213645 w 555477"/>
                <a:gd name="connsiteY2" fmla="*/ 222191 h 393107"/>
                <a:gd name="connsiteX3" fmla="*/ 555477 w 555477"/>
                <a:gd name="connsiteY3" fmla="*/ 384561 h 393107"/>
                <a:gd name="connsiteX4" fmla="*/ 0 w 555477"/>
                <a:gd name="connsiteY4" fmla="*/ 0 h 39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477" h="393107">
                  <a:moveTo>
                    <a:pt x="0" y="0"/>
                  </a:moveTo>
                  <a:lnTo>
                    <a:pt x="17091" y="393107"/>
                  </a:lnTo>
                  <a:lnTo>
                    <a:pt x="213645" y="222191"/>
                  </a:lnTo>
                  <a:lnTo>
                    <a:pt x="555477" y="3845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5460763" y="2076628"/>
              <a:ext cx="239282" cy="1110953"/>
            </a:xfrm>
            <a:custGeom>
              <a:avLst/>
              <a:gdLst>
                <a:gd name="connsiteX0" fmla="*/ 0 w 239282"/>
                <a:gd name="connsiteY0" fmla="*/ 0 h 1110953"/>
                <a:gd name="connsiteX1" fmla="*/ 239282 w 239282"/>
                <a:gd name="connsiteY1" fmla="*/ 658026 h 1110953"/>
                <a:gd name="connsiteX2" fmla="*/ 8545 w 239282"/>
                <a:gd name="connsiteY2" fmla="*/ 1110953 h 1110953"/>
                <a:gd name="connsiteX3" fmla="*/ 170916 w 239282"/>
                <a:gd name="connsiteY3" fmla="*/ 666572 h 1110953"/>
                <a:gd name="connsiteX4" fmla="*/ 8545 w 239282"/>
                <a:gd name="connsiteY4" fmla="*/ 777667 h 1110953"/>
                <a:gd name="connsiteX5" fmla="*/ 145278 w 239282"/>
                <a:gd name="connsiteY5" fmla="*/ 615297 h 1110953"/>
                <a:gd name="connsiteX6" fmla="*/ 17091 w 239282"/>
                <a:gd name="connsiteY6" fmla="*/ 504202 h 1110953"/>
                <a:gd name="connsiteX7" fmla="*/ 0 w 239282"/>
                <a:gd name="connsiteY7" fmla="*/ 0 h 11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282" h="1110953">
                  <a:moveTo>
                    <a:pt x="0" y="0"/>
                  </a:moveTo>
                  <a:lnTo>
                    <a:pt x="239282" y="658026"/>
                  </a:lnTo>
                  <a:lnTo>
                    <a:pt x="8545" y="1110953"/>
                  </a:lnTo>
                  <a:lnTo>
                    <a:pt x="170916" y="666572"/>
                  </a:lnTo>
                  <a:lnTo>
                    <a:pt x="8545" y="777667"/>
                  </a:lnTo>
                  <a:lnTo>
                    <a:pt x="145278" y="615297"/>
                  </a:lnTo>
                  <a:lnTo>
                    <a:pt x="17091" y="5042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5349667" y="2324456"/>
              <a:ext cx="572569" cy="1256232"/>
            </a:xfrm>
            <a:custGeom>
              <a:avLst/>
              <a:gdLst>
                <a:gd name="connsiteX0" fmla="*/ 0 w 572569"/>
                <a:gd name="connsiteY0" fmla="*/ 1222049 h 1256232"/>
                <a:gd name="connsiteX1" fmla="*/ 572569 w 572569"/>
                <a:gd name="connsiteY1" fmla="*/ 1256232 h 1256232"/>
                <a:gd name="connsiteX2" fmla="*/ 564023 w 572569"/>
                <a:gd name="connsiteY2" fmla="*/ 0 h 1256232"/>
                <a:gd name="connsiteX3" fmla="*/ 478565 w 572569"/>
                <a:gd name="connsiteY3" fmla="*/ 1051133 h 1256232"/>
                <a:gd name="connsiteX4" fmla="*/ 0 w 572569"/>
                <a:gd name="connsiteY4" fmla="*/ 1222049 h 125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69" h="1256232">
                  <a:moveTo>
                    <a:pt x="0" y="1222049"/>
                  </a:moveTo>
                  <a:lnTo>
                    <a:pt x="572569" y="1256232"/>
                  </a:lnTo>
                  <a:cubicBezTo>
                    <a:pt x="569720" y="837488"/>
                    <a:pt x="566872" y="418744"/>
                    <a:pt x="564023" y="0"/>
                  </a:cubicBezTo>
                  <a:lnTo>
                    <a:pt x="478565" y="1051133"/>
                  </a:lnTo>
                  <a:lnTo>
                    <a:pt x="0" y="122204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3845607" y="4460905"/>
              <a:ext cx="1632247" cy="222190"/>
            </a:xfrm>
            <a:custGeom>
              <a:avLst/>
              <a:gdLst>
                <a:gd name="connsiteX0" fmla="*/ 0 w 1632247"/>
                <a:gd name="connsiteY0" fmla="*/ 222190 h 222190"/>
                <a:gd name="connsiteX1" fmla="*/ 1632247 w 1632247"/>
                <a:gd name="connsiteY1" fmla="*/ 222190 h 222190"/>
                <a:gd name="connsiteX2" fmla="*/ 1444240 w 1632247"/>
                <a:gd name="connsiteY2" fmla="*/ 0 h 222190"/>
                <a:gd name="connsiteX3" fmla="*/ 1444240 w 1632247"/>
                <a:gd name="connsiteY3" fmla="*/ 145278 h 222190"/>
                <a:gd name="connsiteX4" fmla="*/ 0 w 1632247"/>
                <a:gd name="connsiteY4" fmla="*/ 222190 h 22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247" h="222190">
                  <a:moveTo>
                    <a:pt x="0" y="222190"/>
                  </a:moveTo>
                  <a:lnTo>
                    <a:pt x="1632247" y="222190"/>
                  </a:lnTo>
                  <a:lnTo>
                    <a:pt x="1444240" y="0"/>
                  </a:lnTo>
                  <a:lnTo>
                    <a:pt x="1444240" y="145278"/>
                  </a:lnTo>
                  <a:lnTo>
                    <a:pt x="0" y="22219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7357929" y="4127619"/>
              <a:ext cx="1504060" cy="991312"/>
            </a:xfrm>
            <a:custGeom>
              <a:avLst/>
              <a:gdLst>
                <a:gd name="connsiteX0" fmla="*/ 1435693 w 1504060"/>
                <a:gd name="connsiteY0" fmla="*/ 0 h 991312"/>
                <a:gd name="connsiteX1" fmla="*/ 1504060 w 1504060"/>
                <a:gd name="connsiteY1" fmla="*/ 982766 h 991312"/>
                <a:gd name="connsiteX2" fmla="*/ 0 w 1504060"/>
                <a:gd name="connsiteY2" fmla="*/ 991312 h 991312"/>
                <a:gd name="connsiteX3" fmla="*/ 1324598 w 1504060"/>
                <a:gd name="connsiteY3" fmla="*/ 666572 h 991312"/>
                <a:gd name="connsiteX4" fmla="*/ 1187865 w 1504060"/>
                <a:gd name="connsiteY4" fmla="*/ 461473 h 991312"/>
                <a:gd name="connsiteX5" fmla="*/ 1384419 w 1504060"/>
                <a:gd name="connsiteY5" fmla="*/ 504202 h 991312"/>
                <a:gd name="connsiteX6" fmla="*/ 1435693 w 1504060"/>
                <a:gd name="connsiteY6" fmla="*/ 0 h 99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4060" h="991312">
                  <a:moveTo>
                    <a:pt x="1435693" y="0"/>
                  </a:moveTo>
                  <a:lnTo>
                    <a:pt x="1504060" y="982766"/>
                  </a:lnTo>
                  <a:lnTo>
                    <a:pt x="0" y="991312"/>
                  </a:lnTo>
                  <a:lnTo>
                    <a:pt x="1324598" y="666572"/>
                  </a:lnTo>
                  <a:lnTo>
                    <a:pt x="1187865" y="461473"/>
                  </a:lnTo>
                  <a:lnTo>
                    <a:pt x="1384419" y="504202"/>
                  </a:lnTo>
                  <a:lnTo>
                    <a:pt x="14356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865" y="1379148"/>
              <a:ext cx="2448161" cy="732086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cxnSp>
          <p:nvCxnSpPr>
            <p:cNvPr id="20" name="Conector recto de flecha 19"/>
            <p:cNvCxnSpPr>
              <a:endCxn id="18" idx="1"/>
            </p:cNvCxnSpPr>
            <p:nvPr/>
          </p:nvCxnSpPr>
          <p:spPr>
            <a:xfrm flipV="1">
              <a:off x="4871103" y="1745191"/>
              <a:ext cx="1017762" cy="641402"/>
            </a:xfrm>
            <a:prstGeom prst="straightConnector1">
              <a:avLst/>
            </a:prstGeom>
            <a:ln w="15875">
              <a:prstDash val="sys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8650" y="5014011"/>
              <a:ext cx="3117273" cy="1062706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cxnSp>
          <p:nvCxnSpPr>
            <p:cNvPr id="23" name="Conector recto de flecha 22"/>
            <p:cNvCxnSpPr/>
            <p:nvPr/>
          </p:nvCxnSpPr>
          <p:spPr>
            <a:xfrm flipH="1">
              <a:off x="2333003" y="4127619"/>
              <a:ext cx="8545" cy="854579"/>
            </a:xfrm>
            <a:prstGeom prst="straightConnector1">
              <a:avLst/>
            </a:prstGeom>
            <a:ln w="15875">
              <a:prstDash val="sys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9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Listado de los componentes de nuestra Fábrica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4" y="1985651"/>
            <a:ext cx="8448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/>
              <a:t>Application</a:t>
            </a:r>
            <a:r>
              <a:rPr lang="es-ES" b="1" dirty="0" smtClean="0"/>
              <a:t> UML MM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15115" r="4180" b="9215"/>
          <a:stretch/>
        </p:blipFill>
        <p:spPr>
          <a:xfrm>
            <a:off x="999427" y="1869345"/>
            <a:ext cx="7213390" cy="52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212908" y="1842064"/>
            <a:ext cx="8726947" cy="4211031"/>
            <a:chOff x="212908" y="632389"/>
            <a:chExt cx="8726947" cy="4211031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972" y="1223577"/>
              <a:ext cx="5867400" cy="244792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31" y="2177343"/>
              <a:ext cx="1692459" cy="244029"/>
            </a:xfrm>
            <a:prstGeom prst="rect">
              <a:avLst/>
            </a:prstGeom>
          </p:spPr>
        </p:pic>
        <p:sp>
          <p:nvSpPr>
            <p:cNvPr id="14" name="Forma libre 13"/>
            <p:cNvSpPr/>
            <p:nvPr/>
          </p:nvSpPr>
          <p:spPr>
            <a:xfrm flipH="1">
              <a:off x="212908" y="2808212"/>
              <a:ext cx="5651975" cy="1049530"/>
            </a:xfrm>
            <a:custGeom>
              <a:avLst/>
              <a:gdLst>
                <a:gd name="connsiteX0" fmla="*/ 0 w 4623275"/>
                <a:gd name="connsiteY0" fmla="*/ 632388 h 658026"/>
                <a:gd name="connsiteX1" fmla="*/ 4623275 w 4623275"/>
                <a:gd name="connsiteY1" fmla="*/ 658026 h 658026"/>
                <a:gd name="connsiteX2" fmla="*/ 1862983 w 4623275"/>
                <a:gd name="connsiteY2" fmla="*/ 444381 h 658026"/>
                <a:gd name="connsiteX3" fmla="*/ 2281727 w 4623275"/>
                <a:gd name="connsiteY3" fmla="*/ 0 h 658026"/>
                <a:gd name="connsiteX4" fmla="*/ 0 w 4623275"/>
                <a:gd name="connsiteY4" fmla="*/ 632388 h 658026"/>
                <a:gd name="connsiteX0" fmla="*/ 0 w 4623275"/>
                <a:gd name="connsiteY0" fmla="*/ 623842 h 649480"/>
                <a:gd name="connsiteX1" fmla="*/ 4623275 w 4623275"/>
                <a:gd name="connsiteY1" fmla="*/ 649480 h 649480"/>
                <a:gd name="connsiteX2" fmla="*/ 1862983 w 4623275"/>
                <a:gd name="connsiteY2" fmla="*/ 435835 h 649480"/>
                <a:gd name="connsiteX3" fmla="*/ 1495514 w 4623275"/>
                <a:gd name="connsiteY3" fmla="*/ 0 h 649480"/>
                <a:gd name="connsiteX4" fmla="*/ 0 w 4623275"/>
                <a:gd name="connsiteY4" fmla="*/ 623842 h 649480"/>
                <a:gd name="connsiteX0" fmla="*/ 0 w 4623275"/>
                <a:gd name="connsiteY0" fmla="*/ 623842 h 649480"/>
                <a:gd name="connsiteX1" fmla="*/ 4623275 w 4623275"/>
                <a:gd name="connsiteY1" fmla="*/ 649480 h 649480"/>
                <a:gd name="connsiteX2" fmla="*/ 1367327 w 4623275"/>
                <a:gd name="connsiteY2" fmla="*/ 384561 h 649480"/>
                <a:gd name="connsiteX3" fmla="*/ 1495514 w 4623275"/>
                <a:gd name="connsiteY3" fmla="*/ 0 h 649480"/>
                <a:gd name="connsiteX4" fmla="*/ 0 w 4623275"/>
                <a:gd name="connsiteY4" fmla="*/ 623842 h 649480"/>
                <a:gd name="connsiteX0" fmla="*/ 0 w 5651975"/>
                <a:gd name="connsiteY0" fmla="*/ 642892 h 649480"/>
                <a:gd name="connsiteX1" fmla="*/ 5651975 w 5651975"/>
                <a:gd name="connsiteY1" fmla="*/ 649480 h 649480"/>
                <a:gd name="connsiteX2" fmla="*/ 2396027 w 5651975"/>
                <a:gd name="connsiteY2" fmla="*/ 384561 h 649480"/>
                <a:gd name="connsiteX3" fmla="*/ 2524214 w 5651975"/>
                <a:gd name="connsiteY3" fmla="*/ 0 h 649480"/>
                <a:gd name="connsiteX4" fmla="*/ 0 w 5651975"/>
                <a:gd name="connsiteY4" fmla="*/ 642892 h 649480"/>
                <a:gd name="connsiteX0" fmla="*/ 0 w 5651975"/>
                <a:gd name="connsiteY0" fmla="*/ 1042942 h 1049530"/>
                <a:gd name="connsiteX1" fmla="*/ 5651975 w 5651975"/>
                <a:gd name="connsiteY1" fmla="*/ 1049530 h 1049530"/>
                <a:gd name="connsiteX2" fmla="*/ 2396027 w 5651975"/>
                <a:gd name="connsiteY2" fmla="*/ 784611 h 1049530"/>
                <a:gd name="connsiteX3" fmla="*/ 4353014 w 5651975"/>
                <a:gd name="connsiteY3" fmla="*/ 0 h 1049530"/>
                <a:gd name="connsiteX4" fmla="*/ 0 w 5651975"/>
                <a:gd name="connsiteY4" fmla="*/ 1042942 h 1049530"/>
                <a:gd name="connsiteX0" fmla="*/ 0 w 5651975"/>
                <a:gd name="connsiteY0" fmla="*/ 1042942 h 1049530"/>
                <a:gd name="connsiteX1" fmla="*/ 5651975 w 5651975"/>
                <a:gd name="connsiteY1" fmla="*/ 1049530 h 1049530"/>
                <a:gd name="connsiteX2" fmla="*/ 3996227 w 5651975"/>
                <a:gd name="connsiteY2" fmla="*/ 927486 h 1049530"/>
                <a:gd name="connsiteX3" fmla="*/ 4353014 w 5651975"/>
                <a:gd name="connsiteY3" fmla="*/ 0 h 1049530"/>
                <a:gd name="connsiteX4" fmla="*/ 0 w 5651975"/>
                <a:gd name="connsiteY4" fmla="*/ 1042942 h 1049530"/>
                <a:gd name="connsiteX0" fmla="*/ 0 w 5651975"/>
                <a:gd name="connsiteY0" fmla="*/ 1042942 h 1049530"/>
                <a:gd name="connsiteX1" fmla="*/ 5651975 w 5651975"/>
                <a:gd name="connsiteY1" fmla="*/ 1049530 h 1049530"/>
                <a:gd name="connsiteX2" fmla="*/ 3996227 w 5651975"/>
                <a:gd name="connsiteY2" fmla="*/ 927486 h 1049530"/>
                <a:gd name="connsiteX3" fmla="*/ 4353014 w 5651975"/>
                <a:gd name="connsiteY3" fmla="*/ 0 h 1049530"/>
                <a:gd name="connsiteX4" fmla="*/ 2102508 w 5651975"/>
                <a:gd name="connsiteY4" fmla="*/ 535063 h 1049530"/>
                <a:gd name="connsiteX5" fmla="*/ 0 w 5651975"/>
                <a:gd name="connsiteY5" fmla="*/ 1042942 h 1049530"/>
                <a:gd name="connsiteX0" fmla="*/ 0 w 5651975"/>
                <a:gd name="connsiteY0" fmla="*/ 1042942 h 1049530"/>
                <a:gd name="connsiteX1" fmla="*/ 5651975 w 5651975"/>
                <a:gd name="connsiteY1" fmla="*/ 1049530 h 1049530"/>
                <a:gd name="connsiteX2" fmla="*/ 3996227 w 5651975"/>
                <a:gd name="connsiteY2" fmla="*/ 927486 h 1049530"/>
                <a:gd name="connsiteX3" fmla="*/ 4353014 w 5651975"/>
                <a:gd name="connsiteY3" fmla="*/ 0 h 1049530"/>
                <a:gd name="connsiteX4" fmla="*/ 3493158 w 5651975"/>
                <a:gd name="connsiteY4" fmla="*/ 801763 h 1049530"/>
                <a:gd name="connsiteX5" fmla="*/ 0 w 5651975"/>
                <a:gd name="connsiteY5" fmla="*/ 1042942 h 10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1975" h="1049530">
                  <a:moveTo>
                    <a:pt x="0" y="1042942"/>
                  </a:moveTo>
                  <a:lnTo>
                    <a:pt x="5651975" y="1049530"/>
                  </a:lnTo>
                  <a:lnTo>
                    <a:pt x="3996227" y="927486"/>
                  </a:lnTo>
                  <a:lnTo>
                    <a:pt x="4353014" y="0"/>
                  </a:lnTo>
                  <a:lnTo>
                    <a:pt x="3493158" y="801763"/>
                  </a:lnTo>
                  <a:lnTo>
                    <a:pt x="0" y="104294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6537533" y="2061762"/>
              <a:ext cx="2402322" cy="897308"/>
              <a:chOff x="6537533" y="2061762"/>
              <a:chExt cx="2402322" cy="897308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3574" y="2219144"/>
                <a:ext cx="1826281" cy="369979"/>
              </a:xfrm>
              <a:prstGeom prst="rect">
                <a:avLst/>
              </a:prstGeom>
            </p:spPr>
          </p:pic>
          <p:sp>
            <p:nvSpPr>
              <p:cNvPr id="19" name="Forma libre 18"/>
              <p:cNvSpPr/>
              <p:nvPr/>
            </p:nvSpPr>
            <p:spPr>
              <a:xfrm>
                <a:off x="6563170" y="2583055"/>
                <a:ext cx="2341548" cy="376015"/>
              </a:xfrm>
              <a:custGeom>
                <a:avLst/>
                <a:gdLst>
                  <a:gd name="connsiteX0" fmla="*/ 0 w 2341548"/>
                  <a:gd name="connsiteY0" fmla="*/ 376015 h 376015"/>
                  <a:gd name="connsiteX1" fmla="*/ 2341548 w 2341548"/>
                  <a:gd name="connsiteY1" fmla="*/ 25638 h 376015"/>
                  <a:gd name="connsiteX2" fmla="*/ 589660 w 2341548"/>
                  <a:gd name="connsiteY2" fmla="*/ 0 h 376015"/>
                  <a:gd name="connsiteX3" fmla="*/ 649480 w 2341548"/>
                  <a:gd name="connsiteY3" fmla="*/ 153825 h 376015"/>
                  <a:gd name="connsiteX4" fmla="*/ 0 w 2341548"/>
                  <a:gd name="connsiteY4" fmla="*/ 376015 h 376015"/>
                  <a:gd name="connsiteX0" fmla="*/ 0 w 2341548"/>
                  <a:gd name="connsiteY0" fmla="*/ 376015 h 376015"/>
                  <a:gd name="connsiteX1" fmla="*/ 2341548 w 2341548"/>
                  <a:gd name="connsiteY1" fmla="*/ 8546 h 376015"/>
                  <a:gd name="connsiteX2" fmla="*/ 589660 w 2341548"/>
                  <a:gd name="connsiteY2" fmla="*/ 0 h 376015"/>
                  <a:gd name="connsiteX3" fmla="*/ 649480 w 2341548"/>
                  <a:gd name="connsiteY3" fmla="*/ 153825 h 376015"/>
                  <a:gd name="connsiteX4" fmla="*/ 0 w 2341548"/>
                  <a:gd name="connsiteY4" fmla="*/ 376015 h 37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1548" h="376015">
                    <a:moveTo>
                      <a:pt x="0" y="376015"/>
                    </a:moveTo>
                    <a:lnTo>
                      <a:pt x="2341548" y="8546"/>
                    </a:lnTo>
                    <a:lnTo>
                      <a:pt x="589660" y="0"/>
                    </a:lnTo>
                    <a:lnTo>
                      <a:pt x="649480" y="153825"/>
                    </a:lnTo>
                    <a:lnTo>
                      <a:pt x="0" y="3760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Forma libre 19"/>
              <p:cNvSpPr/>
              <p:nvPr/>
            </p:nvSpPr>
            <p:spPr>
              <a:xfrm>
                <a:off x="6537533" y="2061762"/>
                <a:ext cx="2384276" cy="128187"/>
              </a:xfrm>
              <a:custGeom>
                <a:avLst/>
                <a:gdLst>
                  <a:gd name="connsiteX0" fmla="*/ 0 w 2384276"/>
                  <a:gd name="connsiteY0" fmla="*/ 0 h 128187"/>
                  <a:gd name="connsiteX1" fmla="*/ 2384276 w 2384276"/>
                  <a:gd name="connsiteY1" fmla="*/ 119641 h 128187"/>
                  <a:gd name="connsiteX2" fmla="*/ 572568 w 2384276"/>
                  <a:gd name="connsiteY2" fmla="*/ 128187 h 128187"/>
                  <a:gd name="connsiteX3" fmla="*/ 512747 w 2384276"/>
                  <a:gd name="connsiteY3" fmla="*/ 76912 h 128187"/>
                  <a:gd name="connsiteX4" fmla="*/ 0 w 2384276"/>
                  <a:gd name="connsiteY4" fmla="*/ 0 h 12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276" h="128187">
                    <a:moveTo>
                      <a:pt x="0" y="0"/>
                    </a:moveTo>
                    <a:lnTo>
                      <a:pt x="2384276" y="119641"/>
                    </a:lnTo>
                    <a:lnTo>
                      <a:pt x="572568" y="128187"/>
                    </a:lnTo>
                    <a:lnTo>
                      <a:pt x="512747" y="769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3237292" y="632389"/>
              <a:ext cx="1927699" cy="710906"/>
              <a:chOff x="3237292" y="632389"/>
              <a:chExt cx="1927699" cy="710906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7292" y="632389"/>
                <a:ext cx="1924050" cy="428625"/>
              </a:xfrm>
              <a:prstGeom prst="rect">
                <a:avLst/>
              </a:prstGeom>
            </p:spPr>
          </p:pic>
          <p:sp>
            <p:nvSpPr>
              <p:cNvPr id="23" name="Forma libre 22"/>
              <p:cNvSpPr/>
              <p:nvPr/>
            </p:nvSpPr>
            <p:spPr>
              <a:xfrm>
                <a:off x="3259279" y="1035646"/>
                <a:ext cx="1905712" cy="307649"/>
              </a:xfrm>
              <a:custGeom>
                <a:avLst/>
                <a:gdLst>
                  <a:gd name="connsiteX0" fmla="*/ 0 w 1905712"/>
                  <a:gd name="connsiteY0" fmla="*/ 8546 h 307649"/>
                  <a:gd name="connsiteX1" fmla="*/ 1905712 w 1905712"/>
                  <a:gd name="connsiteY1" fmla="*/ 0 h 307649"/>
                  <a:gd name="connsiteX2" fmla="*/ 1615155 w 1905712"/>
                  <a:gd name="connsiteY2" fmla="*/ 307649 h 307649"/>
                  <a:gd name="connsiteX3" fmla="*/ 1598064 w 1905712"/>
                  <a:gd name="connsiteY3" fmla="*/ 102550 h 307649"/>
                  <a:gd name="connsiteX4" fmla="*/ 0 w 1905712"/>
                  <a:gd name="connsiteY4" fmla="*/ 8546 h 30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712" h="307649">
                    <a:moveTo>
                      <a:pt x="0" y="8546"/>
                    </a:moveTo>
                    <a:lnTo>
                      <a:pt x="1905712" y="0"/>
                    </a:lnTo>
                    <a:lnTo>
                      <a:pt x="1615155" y="307649"/>
                    </a:lnTo>
                    <a:lnTo>
                      <a:pt x="1598064" y="102550"/>
                    </a:lnTo>
                    <a:lnTo>
                      <a:pt x="0" y="854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>
              <a:off x="1571447" y="1305994"/>
              <a:ext cx="1888621" cy="732747"/>
              <a:chOff x="1580972" y="1070416"/>
              <a:chExt cx="1888621" cy="732747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6"/>
              <a:srcRect b="22760"/>
              <a:stretch/>
            </p:blipFill>
            <p:spPr>
              <a:xfrm>
                <a:off x="1627568" y="1070416"/>
                <a:ext cx="1842025" cy="480343"/>
              </a:xfrm>
              <a:prstGeom prst="rect">
                <a:avLst/>
              </a:prstGeom>
            </p:spPr>
          </p:pic>
          <p:sp>
            <p:nvSpPr>
              <p:cNvPr id="24" name="Forma libre 23"/>
              <p:cNvSpPr/>
              <p:nvPr/>
            </p:nvSpPr>
            <p:spPr>
              <a:xfrm>
                <a:off x="1580972" y="1538243"/>
                <a:ext cx="1854437" cy="264920"/>
              </a:xfrm>
              <a:custGeom>
                <a:avLst/>
                <a:gdLst>
                  <a:gd name="connsiteX0" fmla="*/ 0 w 1854437"/>
                  <a:gd name="connsiteY0" fmla="*/ 0 h 264920"/>
                  <a:gd name="connsiteX1" fmla="*/ 1854437 w 1854437"/>
                  <a:gd name="connsiteY1" fmla="*/ 8546 h 264920"/>
                  <a:gd name="connsiteX2" fmla="*/ 1674976 w 1854437"/>
                  <a:gd name="connsiteY2" fmla="*/ 264920 h 264920"/>
                  <a:gd name="connsiteX3" fmla="*/ 1657884 w 1854437"/>
                  <a:gd name="connsiteY3" fmla="*/ 94004 h 264920"/>
                  <a:gd name="connsiteX4" fmla="*/ 0 w 1854437"/>
                  <a:gd name="connsiteY4" fmla="*/ 0 h 26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4437" h="264920">
                    <a:moveTo>
                      <a:pt x="0" y="0"/>
                    </a:moveTo>
                    <a:lnTo>
                      <a:pt x="1854437" y="8546"/>
                    </a:lnTo>
                    <a:lnTo>
                      <a:pt x="1674976" y="264920"/>
                    </a:lnTo>
                    <a:lnTo>
                      <a:pt x="1657884" y="9400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Forma libre 24"/>
            <p:cNvSpPr/>
            <p:nvPr/>
          </p:nvSpPr>
          <p:spPr>
            <a:xfrm>
              <a:off x="606751" y="2409914"/>
              <a:ext cx="1666430" cy="179462"/>
            </a:xfrm>
            <a:custGeom>
              <a:avLst/>
              <a:gdLst>
                <a:gd name="connsiteX0" fmla="*/ 760576 w 1666430"/>
                <a:gd name="connsiteY0" fmla="*/ 179462 h 179462"/>
                <a:gd name="connsiteX1" fmla="*/ 1666430 w 1666430"/>
                <a:gd name="connsiteY1" fmla="*/ 0 h 179462"/>
                <a:gd name="connsiteX2" fmla="*/ 0 w 1666430"/>
                <a:gd name="connsiteY2" fmla="*/ 0 h 179462"/>
                <a:gd name="connsiteX3" fmla="*/ 683664 w 1666430"/>
                <a:gd name="connsiteY3" fmla="*/ 51275 h 179462"/>
                <a:gd name="connsiteX4" fmla="*/ 760576 w 1666430"/>
                <a:gd name="connsiteY4" fmla="*/ 179462 h 17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430" h="179462">
                  <a:moveTo>
                    <a:pt x="760576" y="179462"/>
                  </a:moveTo>
                  <a:lnTo>
                    <a:pt x="1666430" y="0"/>
                  </a:lnTo>
                  <a:lnTo>
                    <a:pt x="0" y="0"/>
                  </a:lnTo>
                  <a:lnTo>
                    <a:pt x="683664" y="51275"/>
                  </a:lnTo>
                  <a:lnTo>
                    <a:pt x="760576" y="17946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9973" y="3150266"/>
              <a:ext cx="1779050" cy="519545"/>
            </a:xfrm>
            <a:prstGeom prst="rect">
              <a:avLst/>
            </a:prstGeom>
          </p:spPr>
        </p:pic>
        <p:sp>
          <p:nvSpPr>
            <p:cNvPr id="31" name="Forma libre 30"/>
            <p:cNvSpPr/>
            <p:nvPr/>
          </p:nvSpPr>
          <p:spPr>
            <a:xfrm>
              <a:off x="3400425" y="3171825"/>
              <a:ext cx="409575" cy="466725"/>
            </a:xfrm>
            <a:custGeom>
              <a:avLst/>
              <a:gdLst>
                <a:gd name="connsiteX0" fmla="*/ 0 w 409575"/>
                <a:gd name="connsiteY0" fmla="*/ 123825 h 466725"/>
                <a:gd name="connsiteX1" fmla="*/ 171450 w 409575"/>
                <a:gd name="connsiteY1" fmla="*/ 152400 h 466725"/>
                <a:gd name="connsiteX2" fmla="*/ 400050 w 409575"/>
                <a:gd name="connsiteY2" fmla="*/ 0 h 466725"/>
                <a:gd name="connsiteX3" fmla="*/ 409575 w 409575"/>
                <a:gd name="connsiteY3" fmla="*/ 466725 h 466725"/>
                <a:gd name="connsiteX4" fmla="*/ 0 w 409575"/>
                <a:gd name="connsiteY4" fmla="*/ 1238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5" h="466725">
                  <a:moveTo>
                    <a:pt x="0" y="123825"/>
                  </a:moveTo>
                  <a:lnTo>
                    <a:pt x="171450" y="152400"/>
                  </a:lnTo>
                  <a:lnTo>
                    <a:pt x="400050" y="0"/>
                  </a:lnTo>
                  <a:lnTo>
                    <a:pt x="409575" y="466725"/>
                  </a:lnTo>
                  <a:lnTo>
                    <a:pt x="0" y="12382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2908" y="3859433"/>
              <a:ext cx="5683513" cy="983987"/>
            </a:xfrm>
            <a:prstGeom prst="rect">
              <a:avLst/>
            </a:prstGeom>
          </p:spPr>
        </p:pic>
      </p:grpSp>
      <p:sp>
        <p:nvSpPr>
          <p:cNvPr id="34" name="Título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/>
              <a:t>Application</a:t>
            </a:r>
            <a:r>
              <a:rPr lang="es-ES" b="1" dirty="0" smtClean="0"/>
              <a:t> XML </a:t>
            </a:r>
            <a:r>
              <a:rPr lang="es-ES" b="1" dirty="0" err="1" smtClean="0"/>
              <a:t>Schema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063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err="1" smtClean="0"/>
              <a:t>Application</a:t>
            </a:r>
            <a:r>
              <a:rPr lang="es-ES" b="1" dirty="0" smtClean="0"/>
              <a:t> 1: Data </a:t>
            </a:r>
            <a:r>
              <a:rPr lang="es-ES" b="1" dirty="0" err="1" smtClean="0"/>
              <a:t>acquisition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" y="2463820"/>
            <a:ext cx="9030792" cy="21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Application</a:t>
            </a:r>
            <a:r>
              <a:rPr lang="es-ES" b="1" dirty="0" smtClean="0"/>
              <a:t> 2: Data </a:t>
            </a:r>
            <a:r>
              <a:rPr lang="es-ES" b="1" dirty="0" err="1" smtClean="0"/>
              <a:t>processing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699"/>
            <a:ext cx="9157260" cy="28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27</Words>
  <Application>Microsoft Office PowerPoint</Application>
  <PresentationFormat>Presentación en pantalla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Component List Meta-Model</vt:lpstr>
      <vt:lpstr>Listado de los componentes de nuestra Fábrica</vt:lpstr>
      <vt:lpstr>Presentación de PowerPoint</vt:lpstr>
      <vt:lpstr>Presentación de PowerPoint</vt:lpstr>
      <vt:lpstr> Application 1: Data acquisition</vt:lpstr>
      <vt:lpstr>Application 2: Data processing</vt:lpstr>
    </vt:vector>
  </TitlesOfParts>
  <Company>Universidad de Jaén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eestevez</dc:creator>
  <cp:lastModifiedBy>Ekaitz HURTADO</cp:lastModifiedBy>
  <cp:revision>16</cp:revision>
  <dcterms:created xsi:type="dcterms:W3CDTF">2021-04-21T14:32:44Z</dcterms:created>
  <dcterms:modified xsi:type="dcterms:W3CDTF">2021-07-05T10:22:11Z</dcterms:modified>
</cp:coreProperties>
</file>