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0460-3C8F-9BFC-D4EB-E2812D7E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8D3A-3E89-99DA-EE74-9B400EF97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BAAC6-B5A7-6E89-2C1B-692BE663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8459-4B8F-7318-FBB3-E75566A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35C7-A42D-4A87-5070-E02B2B3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109-D1D7-2BB0-B658-0C88A078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7C39-6C2E-9D1C-3AE0-88DBDA98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4D30-15A7-D383-5DC2-1151CB14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2DBA-AD99-2E86-3CF6-96F641F6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F9A6-C3B1-4086-048A-677478E9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230CB-4DD8-9CB9-377E-740B266F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245D4-F637-844A-7916-9B8B00DD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BB04-65DC-C9F2-DB4B-992F35ED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7166-C672-0CE2-AB35-A559980C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2F8A-F3B5-C704-98FC-AD4A13B1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DE30-BFC0-A117-377D-71922D49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4EA2-AEC5-9673-74C6-258BF9C3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FC5C-E625-4F1A-87F6-A31AA08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0E8-4FA0-E39B-574D-EAB39DAA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1F71-1BB6-0F44-7C0F-54381E4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3C3B-CDA3-CB8C-BAA0-8DBDC9C3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DF5B9-9F83-0D9B-6135-90765019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383A-6CAD-380C-00C3-AA7DC9E7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FBC8-2FBE-DD72-43BE-FD53B2EA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E051-6733-6A90-B44F-99775F47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C462-C79D-12F6-1EB8-74DF088C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2DBC-92E8-03ED-36CC-B2B7064BD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637AC-AC5C-6600-49EB-CBE7B55F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A87A-D412-17D2-C027-8261BD6F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54D97-B06D-7212-6D26-CB5A28FB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D88E-EEA9-0BF5-3716-DFD3A90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3035-D18B-5246-77BA-773DBCF7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EF595-DE80-0013-D0F7-1E7E62F7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95237-2B7D-21E8-6120-A72EF5E05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7A11E-BFD3-ADD1-98B4-A7C5E9CA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DA2C1-C1D0-9387-FD35-1218D737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267D9-BF6E-79FB-8A85-CA95180F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7DB1F-B495-E8CC-31F9-6AB20B09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31B8-E36F-B2D3-62CD-7FBA2F6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9BC6-62E3-ACF2-3C10-A3F9B49A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C9E85-62FE-CFB0-69F9-4D1CA52F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13D5-B00C-DBE2-F021-DB177DA1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382D3-C83F-B228-4F28-E67240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A2FD7-FF51-D1F3-C16C-45381CA8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B8EDF-02AB-9626-08C4-FEBE9F73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B692-658F-CA5E-A37F-749EB44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6262-8418-C4A3-F446-3AF5D1DC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9DA3-F734-9AB9-926D-E748C4AB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54A2-DD60-37AF-EAD1-84ED9712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BA73D-55C7-3E1C-E340-A9FDB622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9D71-0D4F-7565-5733-4883B943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A0EA-B48D-6939-9108-17C1B7BB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9D78-9C6D-E76F-DC9B-42B4FEC1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79918-3BB5-15EE-7EEB-5B308E16C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959D-AF80-6464-D698-2C575DFB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D97EB-4E15-A610-F895-D952C832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E747-3FDD-27CD-538D-FE39B348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5A39-A5BB-F097-BD1C-29B4426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F213-8928-947C-BE80-B703D4AE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6ADAD-846E-4785-2F5B-1E403044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CE57-8AF5-9A74-A81D-7946EFE6C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559B-FA25-4D9A-BB03-ABA74F364903}" type="datetimeFigureOut">
              <a:rPr lang="en-US" smtClean="0"/>
              <a:t>2022-06-20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B0B2-B715-4968-4483-746A94542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1299-705A-7157-FFE8-098689C53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0657-1AD5-4221-9C22-14B0A68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6EAA4-9697-4FFE-8727-073493D3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5" y="3429000"/>
            <a:ext cx="964882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BE430-276D-5433-46F9-03F0A2DE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1" y="224397"/>
            <a:ext cx="3914775" cy="24288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D421B-EE62-CD58-392D-6CF068C278A6}"/>
              </a:ext>
            </a:extLst>
          </p:cNvPr>
          <p:cNvSpPr/>
          <p:nvPr/>
        </p:nvSpPr>
        <p:spPr>
          <a:xfrm>
            <a:off x="4450976" y="1438835"/>
            <a:ext cx="510989" cy="161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BDBEF7-F8CE-EC4F-D01E-B9ABDCB68868}"/>
              </a:ext>
            </a:extLst>
          </p:cNvPr>
          <p:cNvSpPr/>
          <p:nvPr/>
        </p:nvSpPr>
        <p:spPr>
          <a:xfrm>
            <a:off x="6629401" y="1577788"/>
            <a:ext cx="968188" cy="97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D7AE1D-07B5-D213-E0BA-79C5B7E3E859}"/>
              </a:ext>
            </a:extLst>
          </p:cNvPr>
          <p:cNvSpPr/>
          <p:nvPr/>
        </p:nvSpPr>
        <p:spPr>
          <a:xfrm>
            <a:off x="4138610" y="3429000"/>
            <a:ext cx="6781799" cy="4387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23CD09-91FF-84A1-5C10-03EF62FDE222}"/>
              </a:ext>
            </a:extLst>
          </p:cNvPr>
          <p:cNvSpPr/>
          <p:nvPr/>
        </p:nvSpPr>
        <p:spPr>
          <a:xfrm>
            <a:off x="4138610" y="3886759"/>
            <a:ext cx="2302531" cy="18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48E3B0E-7CC4-5976-79B5-2D2EF12CB77B}"/>
              </a:ext>
            </a:extLst>
          </p:cNvPr>
          <p:cNvCxnSpPr>
            <a:endCxn id="12" idx="1"/>
          </p:cNvCxnSpPr>
          <p:nvPr/>
        </p:nvCxnSpPr>
        <p:spPr>
          <a:xfrm rot="5400000">
            <a:off x="3073213" y="2643186"/>
            <a:ext cx="2402821" cy="272025"/>
          </a:xfrm>
          <a:prstGeom prst="curvedConnector4">
            <a:avLst>
              <a:gd name="adj1" fmla="val 48047"/>
              <a:gd name="adj2" fmla="val 1840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B9F8FFA-FD1E-35F7-3009-3EA5ACE3218C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7529510" y="2066365"/>
            <a:ext cx="68079" cy="1362635"/>
          </a:xfrm>
          <a:prstGeom prst="curvedConnector4">
            <a:avLst>
              <a:gd name="adj1" fmla="val -335786"/>
              <a:gd name="adj2" fmla="val 6792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3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CASQUERO</dc:creator>
  <cp:lastModifiedBy>OSCAR CASQUERO</cp:lastModifiedBy>
  <cp:revision>1</cp:revision>
  <dcterms:created xsi:type="dcterms:W3CDTF">2022-06-20T13:01:55Z</dcterms:created>
  <dcterms:modified xsi:type="dcterms:W3CDTF">2022-06-20T13:09:47Z</dcterms:modified>
</cp:coreProperties>
</file>