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8" r:id="rId5"/>
    <p:sldId id="280" r:id="rId6"/>
    <p:sldId id="276" r:id="rId7"/>
    <p:sldId id="271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B231F-7B69-5DB3-C572-1CD058B26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661317-7F71-73CC-618E-2A7AEA5A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F9072-74DE-F9DA-8D73-CCDCE4D5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0D45E6-DCCD-420F-5B64-70BE9E78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625F8-4DD0-8597-A89D-1382C7E7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FCFAC-EDC3-EA53-76AA-C9A48A6E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51410B-EC65-21FA-9148-F1BAC07B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15803-B184-8989-1663-77B1CE3A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6CC7A8-700D-627A-88EC-A3A33673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5213F-79AB-ED5C-9F02-22708455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D24C5-974D-671B-14D7-5099D4BA3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51E4B-4A1A-3E84-60F7-A6B59AFF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350F5-BA84-6111-C21C-90249D8D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47046-1DB6-C013-BBCB-C1BBE07D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B9F79-9943-7256-4E63-CD60A602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4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0E1FB-78FD-8BD4-74FB-29A8BBF2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72CC4-D553-4EAB-4655-C216F512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DA22C-DA2E-9876-8F89-CF9B20BF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E55FD-AB83-67FB-47DF-807D494E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3DBC3-078D-C966-2417-7DCBCEFD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9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FE6C3-63B9-1C26-941E-F94359A6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30B7D-0508-725F-5BB7-F4D6D603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D7394-8700-B10D-136C-2EC27853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37932-F50E-B6CC-660A-07D4915D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77AAD-B593-56A7-0DC9-B7FEF9F0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B7176-7DCB-A5AC-ED5F-88457328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C2A7D-89ED-1177-D4B5-C9A01DCC6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01338-E44D-5EB1-AF23-4C62739C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C6BF7-CB1D-2BF7-44EC-5486139C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72B89-138D-B026-DEF1-439F2798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CF491-B042-0710-0ECA-324730DE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38AE5-1101-B205-1AE3-C86A8E31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CB10C8-F321-FDEC-6089-A27957F9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7D776C-7155-7BD6-41C1-9296E406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237CAE-4B35-6648-70AF-4C82417F2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E3805-0C6D-D195-A734-77648F1BE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B580C6-EB12-B8FA-991C-3B87C845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E93491-DA73-E94E-93DA-250B7175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4AD45B-2D4C-B182-C29F-F8F521C7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5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F39AD-1977-A3BF-3C4F-F2051E1A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EE2BBA-AB2B-2637-1C1D-275828A9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FD4BF-537E-139A-3EF5-8FF24ABD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68653-A8FA-F70A-373E-278C0ED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6048E7-7341-79A8-4436-D5A0E2F6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797F5C-1AFA-1AD7-C089-6F08FD9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A83F4-FAFC-9C80-D19A-2C55563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7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2BDF8-2D2B-8399-44EF-7D0143BD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359EE-AB6B-D2B1-5568-5357D785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FB4E42-1C60-7678-5DB7-AA39B92BA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8B0939-AD83-0371-985E-5998D9B7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9070EC-77DD-B76C-094F-22135CE2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87CE8-1E6D-2DD1-4FE1-EECBFB6E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270A6-7A8C-91A6-EC2A-7DBFD65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94C6E3-8455-956E-AE9B-AD9EFF16C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9AB7E7-11BE-ED79-FE6D-E98ED983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F31C6-0125-A8AA-86E5-F98DB46C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B1833-0E61-433B-35B6-2F30164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5BDEA-CB28-D9F2-13FC-90F2CE6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C75FC0-D1A3-C64A-E262-09DD9826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8A02A-F880-ECF2-3131-0D06FCAC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FF4B5-0283-FB85-F08A-66F416FFF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76C-D196-42F4-BE62-C33A1338D2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BA2CBC-ECEB-62EA-E233-D273734C5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7D1A8-A3AF-9FAA-26E2-6D17FE3C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52E0-E413-484A-A22E-4FDDEFE8422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1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7CE887D-163C-F74D-E056-A0C9466F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39" y="0"/>
            <a:ext cx="331670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E3D7E9-8494-F1D1-B30B-F49369B2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61" y="0"/>
            <a:ext cx="3304686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B72FD17-35EB-F2A1-F179-CBB619ACC04F}"/>
              </a:ext>
            </a:extLst>
          </p:cNvPr>
          <p:cNvSpPr txBox="1"/>
          <p:nvPr/>
        </p:nvSpPr>
        <p:spPr>
          <a:xfrm>
            <a:off x="5700699" y="3244334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09E8F-B85B-CF00-E485-B71A46C322FA}"/>
              </a:ext>
            </a:extLst>
          </p:cNvPr>
          <p:cNvSpPr/>
          <p:nvPr/>
        </p:nvSpPr>
        <p:spPr>
          <a:xfrm>
            <a:off x="3803374" y="92765"/>
            <a:ext cx="596348" cy="636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5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648BBA-4A92-4F6C-D1D7-BC63DC49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58" y="0"/>
            <a:ext cx="3311658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8F3A48-C841-B8EA-A0AF-F7602210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751" y="0"/>
            <a:ext cx="3312191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F776780-C8C5-D4AD-96A4-81D0FB0F2DC5}"/>
              </a:ext>
            </a:extLst>
          </p:cNvPr>
          <p:cNvSpPr txBox="1"/>
          <p:nvPr/>
        </p:nvSpPr>
        <p:spPr>
          <a:xfrm>
            <a:off x="5700699" y="324433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5FD26-F5AD-2080-A5A6-10164676AE8A}"/>
              </a:ext>
            </a:extLst>
          </p:cNvPr>
          <p:cNvSpPr/>
          <p:nvPr/>
        </p:nvSpPr>
        <p:spPr>
          <a:xfrm>
            <a:off x="10225924" y="62821"/>
            <a:ext cx="579352" cy="816678"/>
          </a:xfrm>
          <a:prstGeom prst="rect">
            <a:avLst/>
          </a:prstGeom>
          <a:solidFill>
            <a:srgbClr val="474747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ombre&#10;&#10;Description générée automatiquement">
            <a:extLst>
              <a:ext uri="{FF2B5EF4-FFF2-40B4-BE49-F238E27FC236}">
                <a16:creationId xmlns:a16="http://schemas.microsoft.com/office/drawing/2014/main" id="{BAA4DF80-3548-89C8-128A-B053D7409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24" y="216230"/>
            <a:ext cx="481654" cy="5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18DCDA-EDF1-61E9-5957-E5D71975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10" y="0"/>
            <a:ext cx="3269693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A9E5D-E2B9-ED17-043F-C6969700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99" y="0"/>
            <a:ext cx="3312368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BE9F7D-6A0B-D593-6318-1CE5B1AC133C}"/>
              </a:ext>
            </a:extLst>
          </p:cNvPr>
          <p:cNvSpPr txBox="1"/>
          <p:nvPr/>
        </p:nvSpPr>
        <p:spPr>
          <a:xfrm>
            <a:off x="5700699" y="3244334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B68F9-07F0-96B9-495F-3226F8EBC7A0}"/>
              </a:ext>
            </a:extLst>
          </p:cNvPr>
          <p:cNvSpPr/>
          <p:nvPr/>
        </p:nvSpPr>
        <p:spPr>
          <a:xfrm>
            <a:off x="10100282" y="111683"/>
            <a:ext cx="579352" cy="816678"/>
          </a:xfrm>
          <a:prstGeom prst="rect">
            <a:avLst/>
          </a:prstGeom>
          <a:solidFill>
            <a:srgbClr val="474747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ombre&#10;&#10;Description générée automatiquement">
            <a:extLst>
              <a:ext uri="{FF2B5EF4-FFF2-40B4-BE49-F238E27FC236}">
                <a16:creationId xmlns:a16="http://schemas.microsoft.com/office/drawing/2014/main" id="{58B4B91B-29C3-3648-83B7-A68F3A9D3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82" y="265092"/>
            <a:ext cx="481654" cy="5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3989E4A-C990-71C8-8174-E34D1815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21" y="0"/>
            <a:ext cx="3319398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E08AF-F1EA-87C5-AA6B-0906AB8A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83" y="0"/>
            <a:ext cx="3270418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A27E4EE-B95C-38D8-2EBA-5A0CE0DEF6F0}"/>
              </a:ext>
            </a:extLst>
          </p:cNvPr>
          <p:cNvSpPr txBox="1"/>
          <p:nvPr/>
        </p:nvSpPr>
        <p:spPr>
          <a:xfrm>
            <a:off x="5700699" y="324433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A2560-1BF4-AE8B-007C-5C710B976F47}"/>
              </a:ext>
            </a:extLst>
          </p:cNvPr>
          <p:cNvSpPr/>
          <p:nvPr/>
        </p:nvSpPr>
        <p:spPr>
          <a:xfrm>
            <a:off x="10225924" y="62821"/>
            <a:ext cx="579352" cy="816678"/>
          </a:xfrm>
          <a:prstGeom prst="rect">
            <a:avLst/>
          </a:prstGeom>
          <a:solidFill>
            <a:srgbClr val="474747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ombre&#10;&#10;Description générée automatiquement">
            <a:extLst>
              <a:ext uri="{FF2B5EF4-FFF2-40B4-BE49-F238E27FC236}">
                <a16:creationId xmlns:a16="http://schemas.microsoft.com/office/drawing/2014/main" id="{AF12845D-BC77-8E0F-D17E-DBB33E556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924" y="216230"/>
            <a:ext cx="481654" cy="5098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C3479D-B7DD-7B81-CFBA-BA7E39FFB23D}"/>
              </a:ext>
            </a:extLst>
          </p:cNvPr>
          <p:cNvSpPr/>
          <p:nvPr/>
        </p:nvSpPr>
        <p:spPr>
          <a:xfrm>
            <a:off x="7700283" y="5786547"/>
            <a:ext cx="1283173" cy="1071453"/>
          </a:xfrm>
          <a:prstGeom prst="rect">
            <a:avLst/>
          </a:prstGeom>
          <a:solidFill>
            <a:srgbClr val="474747"/>
          </a:solidFill>
          <a:ln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10F771-85A6-1A72-7375-FCA3981F5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37" y="5786547"/>
            <a:ext cx="1334005" cy="1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8E04B3-97FA-E2D0-3974-EC8AC986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76" y="0"/>
            <a:ext cx="3279685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DEAC14-9EC6-DE71-7D24-40380A163017}"/>
              </a:ext>
            </a:extLst>
          </p:cNvPr>
          <p:cNvSpPr txBox="1"/>
          <p:nvPr/>
        </p:nvSpPr>
        <p:spPr>
          <a:xfrm>
            <a:off x="5700699" y="3244334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Cellar</a:t>
            </a:r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8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C3C651-EBCF-9934-C109-A35B860E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29" y="15389"/>
            <a:ext cx="3272663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962BEC0-1C26-CB8F-7896-B41C45486F63}"/>
              </a:ext>
            </a:extLst>
          </p:cNvPr>
          <p:cNvSpPr txBox="1"/>
          <p:nvPr/>
        </p:nvSpPr>
        <p:spPr>
          <a:xfrm>
            <a:off x="5700699" y="3244334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</a:t>
            </a:r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3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4EEDC5A-A1E8-E4CC-4023-8F71E9B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21" y="0"/>
            <a:ext cx="3329835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854353-549D-85C7-42B6-DD9D68E418A5}"/>
              </a:ext>
            </a:extLst>
          </p:cNvPr>
          <p:cNvSpPr txBox="1"/>
          <p:nvPr/>
        </p:nvSpPr>
        <p:spPr>
          <a:xfrm>
            <a:off x="5700699" y="3244334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 </a:t>
            </a:r>
            <a:r>
              <a:rPr lang="fr-FR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cellar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2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0AD6BD-31A8-2CFF-1E42-0AF86708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1" y="0"/>
            <a:ext cx="3352683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CDCE4A-CB61-5F98-8C6C-3F227237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88" y="0"/>
            <a:ext cx="3229428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556167-06EA-F0EF-C4E8-B0D67F82D385}"/>
              </a:ext>
            </a:extLst>
          </p:cNvPr>
          <p:cNvSpPr txBox="1"/>
          <p:nvPr/>
        </p:nvSpPr>
        <p:spPr>
          <a:xfrm>
            <a:off x="5700699" y="324433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76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CALVET</dc:creator>
  <cp:lastModifiedBy>Jules CALVET</cp:lastModifiedBy>
  <cp:revision>1</cp:revision>
  <dcterms:created xsi:type="dcterms:W3CDTF">2023-01-26T08:05:49Z</dcterms:created>
  <dcterms:modified xsi:type="dcterms:W3CDTF">2023-01-26T08:22:51Z</dcterms:modified>
</cp:coreProperties>
</file>