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4:08:52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0,'11155'0,"-11108"0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4:09:24.6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0,'7690'0,"-7633"0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3794C-CEA7-4808-AC29-F3D2A6E1F813}" type="datetimeFigureOut">
              <a:rPr lang="fr-FR" smtClean="0"/>
              <a:t>09/10/2025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B2C1E-E50D-4FF8-B25B-68B78AD346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8B4F120A-6E8F-4069-B339-ED2EF47325E0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8700966-97B7-4E8D-B614-11843A7BE974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9B67DCC1-AEFB-42F9-A654-B0EC6A4E6667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6E41477-BBCE-4ABF-AC0E-797208A8D204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E1513D43-0C53-4672-9B21-220A4038C1EE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A7C442A-16B7-47FF-9E24-92EE291DF472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7CBE9DC9-5517-4E8C-8E29-252263D67980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7AF8E0C-C60F-49F8-8421-F5288DC91388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E3DB338-1B3B-4E59-A970-655406DC303C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C062507-8635-4FAC-B199-A4022F57E436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8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7C402A39-4B63-4288-8C4D-3E50E7F25715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ABAB36D-A856-47F9-9ADB-C7282C83AAE7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61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135054-7FEA-45B5-FD4F-DF5B962E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fr-FR" dirty="0" err="1"/>
              <a:t>Explanation</a:t>
            </a:r>
            <a:r>
              <a:rPr lang="fr-FR" dirty="0"/>
              <a:t> of modeling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49AA5B-A71B-2A67-7BD5-F53BF63E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fr-FR" dirty="0"/>
              <a:t>Slides 1-9 </a:t>
            </a:r>
            <a:r>
              <a:rPr lang="fr-FR" dirty="0">
                <a:sym typeface="Wingdings" panose="05000000000000000000" pitchFamily="2" charset="2"/>
              </a:rPr>
              <a:t> in English</a:t>
            </a:r>
          </a:p>
          <a:p>
            <a:r>
              <a:rPr lang="fr-FR" dirty="0">
                <a:sym typeface="Wingdings" panose="05000000000000000000" pitchFamily="2" charset="2"/>
              </a:rPr>
              <a:t>Slides 10-18  in French</a:t>
            </a:r>
            <a:endParaRPr lang="fr-FR" dirty="0"/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3B5F16DC-830C-1F62-3B76-80CDF777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60" r="25821" b="-1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38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F6CD-5AD2-5F89-ABA6-B32186EE6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8C083-DC87-60DA-B3D6-7CF12EABA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fr-FR" dirty="0"/>
              <a:t>Explication modélisation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1AAFA9-DA81-7473-1AE7-8A4B60520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066373"/>
            <a:ext cx="5015638" cy="1936800"/>
          </a:xfrm>
        </p:spPr>
        <p:txBody>
          <a:bodyPr>
            <a:normAutofit/>
          </a:bodyPr>
          <a:lstStyle/>
          <a:p>
            <a:r>
              <a:rPr lang="fr-FR" dirty="0"/>
              <a:t>IMIC’25 : Flexibac</a:t>
            </a:r>
          </a:p>
        </p:txBody>
      </p:sp>
      <p:pic>
        <p:nvPicPr>
          <p:cNvPr id="4" name="Picture 3" descr="Arrière-plan abstrait triangulaire">
            <a:extLst>
              <a:ext uri="{FF2B5EF4-FFF2-40B4-BE49-F238E27FC236}">
                <a16:creationId xmlns:a16="http://schemas.microsoft.com/office/drawing/2014/main" id="{6B3130E7-5DD8-82FA-5A03-BC6A202D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60" r="25821" b="-1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207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89CC0-77C9-1E22-B622-A9B4B027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DBF03-C3CB-B21F-4EDC-88732971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EF48A-C666-06DF-E45E-3A504534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Logique</a:t>
            </a:r>
          </a:p>
          <a:p>
            <a:r>
              <a:rPr lang="fr-FR" dirty="0"/>
              <a:t>Implémentation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Améliorations possibles</a:t>
            </a:r>
          </a:p>
          <a:p>
            <a:r>
              <a:rPr lang="fr-FR" dirty="0"/>
              <a:t>Solution proposée</a:t>
            </a:r>
          </a:p>
          <a:p>
            <a:r>
              <a:rPr lang="fr-FR" dirty="0"/>
              <a:t>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14E1BB-8244-555B-2B24-8631B275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39295-7C1A-CCDD-FCE8-E5D5B770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3FA19-ADA3-5D24-972F-AF6D8883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6E93E-61CA-B2D2-EEA6-4C53D0BD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10 chariots autour du robot prennent les 10 destinations les plus fréquentes</a:t>
            </a:r>
          </a:p>
          <a:p>
            <a:r>
              <a:rPr lang="fr-FR" dirty="0"/>
              <a:t>Si un chariot avec la même destination que le carton est disponible, alors le carton est envoyé vers le robot, sinon vers les opérateurs</a:t>
            </a:r>
          </a:p>
          <a:p>
            <a:r>
              <a:rPr lang="fr-FR" dirty="0"/>
              <a:t>Moyenne des destinations triées de la plus à la moins fréquente </a:t>
            </a:r>
          </a:p>
          <a:p>
            <a:r>
              <a:rPr lang="fr-FR" dirty="0"/>
              <a:t>Mise à jour des destinations à venir en fonction des cartons déjà arrivés</a:t>
            </a:r>
          </a:p>
          <a:p>
            <a:r>
              <a:rPr lang="fr-FR" dirty="0"/>
              <a:t>Affichage du ratio de cartons traités par le robot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EE735F-5394-FD5F-AF4A-9D4335DB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F8B6A-A043-D88F-70B3-9E9158A26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8AE5F-65CB-1CB4-C3E1-50719CD1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79" y="0"/>
            <a:ext cx="5615842" cy="1477328"/>
          </a:xfrm>
        </p:spPr>
        <p:txBody>
          <a:bodyPr/>
          <a:lstStyle/>
          <a:p>
            <a:pPr algn="ctr"/>
            <a:r>
              <a:rPr lang="fr-FR" dirty="0"/>
              <a:t>Implémentation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74AC51-4122-967B-68DA-C0CFE464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852" y="558861"/>
            <a:ext cx="9964296" cy="6299139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9FA77-7409-CA7C-51E5-464C44EA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11F155D4-5384-2770-567D-9AB18542EB91}"/>
                  </a:ext>
                </a:extLst>
              </p14:cNvPr>
              <p14:cNvContentPartPr/>
              <p14:nvPr/>
            </p14:nvContentPartPr>
            <p14:xfrm>
              <a:off x="6778377" y="6360887"/>
              <a:ext cx="4033080" cy="36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927B4D87-22EE-BB01-FB5F-351BB18A4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377" y="6252887"/>
                <a:ext cx="4140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93012E9E-5DDD-19EC-8B07-AD00B89D1997}"/>
                  </a:ext>
                </a:extLst>
              </p14:cNvPr>
              <p14:cNvContentPartPr/>
              <p14:nvPr/>
            </p14:nvContentPartPr>
            <p14:xfrm>
              <a:off x="6712522" y="6688175"/>
              <a:ext cx="278964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3EC78E5-CB80-6A93-F79E-E1CCB16DB6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8882" y="6580175"/>
                <a:ext cx="2897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67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B882-47BD-089F-0320-59F26185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6D165-819B-2C5C-1396-E9C2F3A8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C833-F9CD-CDCC-2F97-29EAB0C0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Lorsqu’un carton est envoyé au robot, un chariot est disponible pour lui. Cependant, le temps qu’il arrive au robot ce chariot peut s’être rempli; d’où les 146 cartons envoyés avec un délai au robot (voir diapositive précédente)</a:t>
            </a:r>
          </a:p>
          <a:p>
            <a:r>
              <a:rPr lang="fr-FR" dirty="0"/>
              <a:t>Même si une destination figure parmi les 10 destinations les plus fréquentes, si le chariot ayant cette destination est indisponible, alors les cartons sont envoyés aux opérateurs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53162-B6FD-BEAF-F0B1-6864835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0BFD2-8A4E-268F-F7EE-2A2DD4E3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F2514-5198-69CE-67C4-B88FC435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E0429-54A5-51F1-760C-47EA1806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Compter le nombre de cartons par destination envoyés au robot (jusqu’à 10)</a:t>
            </a:r>
          </a:p>
          <a:p>
            <a:r>
              <a:rPr lang="fr-FR" dirty="0"/>
              <a:t>Stocker les cartons ayant une destination figurant parmi les 10 plus fréquentes</a:t>
            </a:r>
          </a:p>
          <a:p>
            <a:r>
              <a:rPr lang="fr-FR" dirty="0"/>
              <a:t>Lorsqu’un chariot devient disponible, si des cartons stockés ont la même destination, alors ils sont envoyés au robot (jusqu’à 10 cartons)</a:t>
            </a:r>
          </a:p>
          <a:p>
            <a:r>
              <a:rPr lang="fr-FR" dirty="0"/>
              <a:t>Pour des cartons stockés, si parmi les chariots aucun n’a la même destination, alors ces cartons sont envoyés aux opérateurs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04B2EF-3F9C-09C6-C42B-12B69196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D69-4931-631D-C139-3C9A388C1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F91FA-F0A1-BF0E-2CD2-93BC9C9B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741" y="0"/>
            <a:ext cx="3689767" cy="1477328"/>
          </a:xfrm>
        </p:spPr>
        <p:txBody>
          <a:bodyPr/>
          <a:lstStyle/>
          <a:p>
            <a:pPr algn="ctr"/>
            <a:r>
              <a:rPr lang="fr-FR" dirty="0"/>
              <a:t>Solution proposée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6465A37-F8F8-4465-D084-068DCCC00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442452"/>
            <a:ext cx="10183409" cy="641554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4144F-C5D9-C8E1-ECEF-181371D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057BD-6329-544F-4BDC-B948FC2E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102E3-4E96-0BAB-04CC-CF65951B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proposée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71713-D5B5-D5FE-182C-0F76D2FE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534099"/>
            <a:ext cx="10728325" cy="1894902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00B050">
                    <a:alpha val="58000"/>
                  </a:srgbClr>
                </a:solidFill>
              </a:rPr>
              <a:t>Corrections apportées :</a:t>
            </a:r>
          </a:p>
          <a:p>
            <a:r>
              <a:rPr lang="fr-FR" dirty="0"/>
              <a:t>Implémentation d’un stock</a:t>
            </a:r>
          </a:p>
          <a:p>
            <a:r>
              <a:rPr lang="fr-FR" dirty="0"/>
              <a:t>Compte des cartons</a:t>
            </a:r>
          </a:p>
          <a:p>
            <a:r>
              <a:rPr lang="fr-FR" dirty="0"/>
              <a:t>Récupération des cartons dans le stock, envoi vers le robot ou les opérateurs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29A273-979D-68B2-216C-63B3DF13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BF3D933-7D61-F487-6DCF-86C0E633480B}"/>
              </a:ext>
            </a:extLst>
          </p:cNvPr>
          <p:cNvSpPr txBox="1">
            <a:spLocks/>
          </p:cNvSpPr>
          <p:nvPr/>
        </p:nvSpPr>
        <p:spPr>
          <a:xfrm>
            <a:off x="602012" y="3858076"/>
            <a:ext cx="10728325" cy="1894902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he Hand Extrablack" panose="03070A02030502020204" pitchFamily="66" charset="0"/>
              <a:buNone/>
            </a:pPr>
            <a:r>
              <a:rPr lang="fr-FR" b="1" u="sng" dirty="0">
                <a:solidFill>
                  <a:srgbClr val="FF0000">
                    <a:alpha val="58000"/>
                  </a:srgbClr>
                </a:solidFill>
              </a:rPr>
              <a:t>Etat d’avancement :</a:t>
            </a:r>
          </a:p>
          <a:p>
            <a:r>
              <a:rPr lang="fr-FR" dirty="0"/>
              <a:t>Solution non finalisée par manque de temps</a:t>
            </a:r>
          </a:p>
          <a:p>
            <a:r>
              <a:rPr lang="fr-FR" dirty="0"/>
              <a:t>Dernier problème rencontré : dans l’agent </a:t>
            </a:r>
            <a:r>
              <a:rPr lang="fr-FR" dirty="0" err="1"/>
              <a:t>GesionChariots</a:t>
            </a:r>
            <a:r>
              <a:rPr lang="fr-FR" dirty="0"/>
              <a:t>, quand un carton doit être sorti du stock vers le robot ou les opérateurs, pas de solution pour en informer le Main et récupérer ce carton</a:t>
            </a:r>
          </a:p>
        </p:txBody>
      </p:sp>
    </p:spTree>
    <p:extLst>
      <p:ext uri="{BB962C8B-B14F-4D97-AF65-F5344CB8AC3E}">
        <p14:creationId xmlns:p14="http://schemas.microsoft.com/office/powerpoint/2010/main" val="8024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1D33-9327-A47B-FE74-7549631C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5BA04-472A-925F-DE11-CD809A70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8636045-122D-EA4C-0E32-BEEE3F23F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873621"/>
              </p:ext>
            </p:extLst>
          </p:nvPr>
        </p:nvGraphicFramePr>
        <p:xfrm>
          <a:off x="720725" y="1666568"/>
          <a:ext cx="10728324" cy="235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2">
                  <a:extLst>
                    <a:ext uri="{9D8B030D-6E8A-4147-A177-3AD203B41FA5}">
                      <a16:colId xmlns:a16="http://schemas.microsoft.com/office/drawing/2014/main" val="2055218471"/>
                    </a:ext>
                  </a:extLst>
                </a:gridCol>
                <a:gridCol w="5364162">
                  <a:extLst>
                    <a:ext uri="{9D8B030D-6E8A-4147-A177-3AD203B41FA5}">
                      <a16:colId xmlns:a16="http://schemas.microsoft.com/office/drawing/2014/main" val="3854225674"/>
                    </a:ext>
                  </a:extLst>
                </a:gridCol>
              </a:tblGrid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Flexibac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Flexibac_V2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75441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Modèle fonctionnel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Modèle non fonctionnel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87230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Problème de 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Pas de délai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4419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Pas de stock, robot moins utilisé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Stock des cartons, robot plus utilisé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445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562F6-0F84-DA9D-3810-029BB2CC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18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1B6482-B7FA-3775-2CE7-84426D427CBA}"/>
              </a:ext>
            </a:extLst>
          </p:cNvPr>
          <p:cNvSpPr txBox="1"/>
          <p:nvPr/>
        </p:nvSpPr>
        <p:spPr>
          <a:xfrm>
            <a:off x="720001" y="4306529"/>
            <a:ext cx="107401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Flexibac </a:t>
            </a:r>
            <a:r>
              <a:rPr lang="fr-FR" sz="2400" dirty="0"/>
              <a:t>est un modèle fonctionnel non optimisé.</a:t>
            </a:r>
          </a:p>
          <a:p>
            <a:r>
              <a:rPr lang="fr-FR" sz="2400" b="1" dirty="0"/>
              <a:t>Flexibac_V2 </a:t>
            </a:r>
            <a:r>
              <a:rPr lang="fr-FR" sz="2400" dirty="0"/>
              <a:t>est une version améliorée non terminée par manque de temps. Cette version permettrait une utilisation optimale du robot.</a:t>
            </a:r>
          </a:p>
          <a:p>
            <a:endParaRPr lang="fr-FR" sz="2400" dirty="0"/>
          </a:p>
          <a:p>
            <a:r>
              <a:rPr lang="fr-FR" sz="1600" dirty="0"/>
              <a:t>⚠️ Ces 2 versions ne peuvent pas être ouvertes en même temps car elles ont le même package Java.</a:t>
            </a:r>
          </a:p>
        </p:txBody>
      </p:sp>
    </p:spTree>
    <p:extLst>
      <p:ext uri="{BB962C8B-B14F-4D97-AF65-F5344CB8AC3E}">
        <p14:creationId xmlns:p14="http://schemas.microsoft.com/office/powerpoint/2010/main" val="105680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6404-2AEB-7D9D-9F8A-6F17398E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81D90F-9EDB-C277-F3CE-9EA5A72B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Logic</a:t>
            </a:r>
          </a:p>
          <a:p>
            <a:r>
              <a:rPr lang="fr-FR" dirty="0" err="1"/>
              <a:t>Implementation</a:t>
            </a:r>
            <a:endParaRPr lang="fr-FR" dirty="0"/>
          </a:p>
          <a:p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  <a:p>
            <a:r>
              <a:rPr lang="fr-FR" dirty="0"/>
              <a:t>Possible </a:t>
            </a:r>
            <a:r>
              <a:rPr lang="fr-FR" dirty="0" err="1"/>
              <a:t>improvements</a:t>
            </a:r>
            <a:endParaRPr lang="fr-FR" dirty="0"/>
          </a:p>
          <a:p>
            <a:r>
              <a:rPr lang="fr-FR" dirty="0" err="1"/>
              <a:t>Proposed</a:t>
            </a:r>
            <a:r>
              <a:rPr lang="fr-FR" dirty="0"/>
              <a:t> solution</a:t>
            </a:r>
          </a:p>
          <a:p>
            <a:r>
              <a:rPr lang="fr-FR" dirty="0" err="1"/>
              <a:t>Assessment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CCF9B-B916-4353-C425-9EBC144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48871-7204-36D7-A53E-D5988082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854BF-E97B-9495-C402-155D9FE6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carts around the robot take the 10 most frequent destinations</a:t>
            </a:r>
          </a:p>
          <a:p>
            <a:r>
              <a:rPr lang="en-US" dirty="0"/>
              <a:t>If a cart with the same destination as the box is available, then the box is sent to the robot, otherwise to the operators</a:t>
            </a:r>
          </a:p>
          <a:p>
            <a:r>
              <a:rPr lang="en-US" dirty="0"/>
              <a:t>Destinations sorted from most to least frequent</a:t>
            </a:r>
          </a:p>
          <a:p>
            <a:r>
              <a:rPr lang="en-US" dirty="0"/>
              <a:t>Destinations updated based on boxes already arrived</a:t>
            </a:r>
          </a:p>
          <a:p>
            <a:r>
              <a:rPr lang="en-US" dirty="0"/>
              <a:t>Display of the ratio of boxes processed by the robot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13A512-635F-30C1-BA7D-2915C156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DF8D7-FA29-4100-D3EA-CD54A3EE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079" y="0"/>
            <a:ext cx="5615842" cy="1477328"/>
          </a:xfrm>
        </p:spPr>
        <p:txBody>
          <a:bodyPr/>
          <a:lstStyle/>
          <a:p>
            <a:pPr algn="ctr"/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E4C6D-71DE-7769-A032-D4D9FCED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4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01F2D2F-20C5-7BA2-BE07-54AF58AA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450" y="442439"/>
            <a:ext cx="10407100" cy="62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3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13DE5-B3FC-1C32-1A5D-CE3B7FE1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D2AC5-0A4B-81AC-6BE3-BCC37F6CC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box is sent to the robot, a cart is available for it. However, by the time it reaches the robot, this cart may have filled up, hence the 146 boxes sent to the robot with a delay (see previous slide)</a:t>
            </a:r>
          </a:p>
          <a:p>
            <a:r>
              <a:rPr lang="en-US" dirty="0"/>
              <a:t>Even if a destination is among the 10 most frequent destinations, if the cart with that destination is unavailable, the boxes are sent to the operators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546D74-1983-1F36-340C-58834B17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94116-1697-0000-7A1C-16981999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Possible </a:t>
            </a:r>
            <a:r>
              <a:rPr lang="fr-FR" dirty="0" err="1"/>
              <a:t>improvements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07D2A-71AB-7550-BF79-57F861CE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boxes per destination sent to the robot (up to 10)</a:t>
            </a:r>
          </a:p>
          <a:p>
            <a:r>
              <a:rPr lang="en-US" dirty="0"/>
              <a:t>Store boxes with a destination that is among the 10 most frequent</a:t>
            </a:r>
          </a:p>
          <a:p>
            <a:r>
              <a:rPr lang="en-US" dirty="0"/>
              <a:t>When a cart becomes available, if stored boxes have the same destination, they are sent to the robot (up to 10 boxes)</a:t>
            </a:r>
          </a:p>
          <a:p>
            <a:r>
              <a:rPr lang="en-US" dirty="0"/>
              <a:t>For stored boxes, if none of the carts have the same destination, these boxes are sent to the operators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B467A2-6836-BC26-9987-4E25C7C8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7D8DE-EBAD-77E5-F634-00D5B599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741" y="0"/>
            <a:ext cx="3689767" cy="1477328"/>
          </a:xfrm>
        </p:spPr>
        <p:txBody>
          <a:bodyPr/>
          <a:lstStyle/>
          <a:p>
            <a:pPr algn="ctr"/>
            <a:r>
              <a:rPr lang="fr-FR" dirty="0" err="1"/>
              <a:t>Proposed</a:t>
            </a:r>
            <a:r>
              <a:rPr lang="fr-FR" dirty="0"/>
              <a:t> solution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A1985-458D-B3DF-3E13-978CADEE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7</a:t>
            </a:fld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D39B757-BFDF-7CD8-3039-02EABF307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043" y="454571"/>
            <a:ext cx="10157914" cy="63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7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B5E1C-86F1-59A6-C28C-32D6ADA3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B90D7-8A8C-7E75-CB25-31E9F851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534099"/>
            <a:ext cx="10728325" cy="1894902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00B050">
                    <a:alpha val="58000"/>
                  </a:srgbClr>
                </a:solidFill>
              </a:rPr>
              <a:t>Corrections made:</a:t>
            </a:r>
          </a:p>
          <a:p>
            <a:r>
              <a:rPr lang="en-US" dirty="0"/>
              <a:t>Implementation of a stock system</a:t>
            </a:r>
          </a:p>
          <a:p>
            <a:r>
              <a:rPr lang="fr-FR" dirty="0" err="1"/>
              <a:t>Cardboard</a:t>
            </a:r>
            <a:r>
              <a:rPr lang="fr-FR" dirty="0"/>
              <a:t> box count</a:t>
            </a:r>
          </a:p>
          <a:p>
            <a:r>
              <a:rPr lang="en-US" dirty="0"/>
              <a:t>Retrieval of cardboard boxes from stock, sending to the robot or operators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A5793F-FB00-3B86-1EAE-2F4A498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8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50F8498-7345-9A3F-C957-E1E6F09AED07}"/>
              </a:ext>
            </a:extLst>
          </p:cNvPr>
          <p:cNvSpPr txBox="1">
            <a:spLocks/>
          </p:cNvSpPr>
          <p:nvPr/>
        </p:nvSpPr>
        <p:spPr>
          <a:xfrm>
            <a:off x="602012" y="3858076"/>
            <a:ext cx="10728325" cy="1894902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>
                <a:solidFill>
                  <a:srgbClr val="FF0000">
                    <a:alpha val="58000"/>
                  </a:srgbClr>
                </a:solidFill>
              </a:rPr>
              <a:t>Progress </a:t>
            </a:r>
            <a:r>
              <a:rPr lang="fr-FR" b="1" u="sng" dirty="0" err="1">
                <a:solidFill>
                  <a:srgbClr val="FF0000">
                    <a:alpha val="58000"/>
                  </a:srgbClr>
                </a:solidFill>
              </a:rPr>
              <a:t>status</a:t>
            </a:r>
            <a:r>
              <a:rPr lang="fr-FR" b="1" u="sng" dirty="0">
                <a:solidFill>
                  <a:srgbClr val="FF0000">
                    <a:alpha val="58000"/>
                  </a:srgbClr>
                </a:solidFill>
              </a:rPr>
              <a:t>:</a:t>
            </a:r>
          </a:p>
          <a:p>
            <a:r>
              <a:rPr lang="en-US" dirty="0"/>
              <a:t>Solution not finalized due to lack of time</a:t>
            </a:r>
          </a:p>
          <a:p>
            <a:r>
              <a:rPr lang="en-US" dirty="0"/>
              <a:t>Latest problem encountered: in the </a:t>
            </a:r>
            <a:r>
              <a:rPr lang="en-US" dirty="0" err="1"/>
              <a:t>GesionChariots</a:t>
            </a:r>
            <a:r>
              <a:rPr lang="en-US" dirty="0"/>
              <a:t> agent, when a box needs to be removed from stock and sent to the robot or operators, there is no solution for informing the Main and retrieving this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4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25935-F352-9EFC-0EFB-86538D87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Assessment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F8DD84-3C17-FD31-F206-2437DF50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494032"/>
              </p:ext>
            </p:extLst>
          </p:nvPr>
        </p:nvGraphicFramePr>
        <p:xfrm>
          <a:off x="720725" y="1666568"/>
          <a:ext cx="10728324" cy="235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162">
                  <a:extLst>
                    <a:ext uri="{9D8B030D-6E8A-4147-A177-3AD203B41FA5}">
                      <a16:colId xmlns:a16="http://schemas.microsoft.com/office/drawing/2014/main" val="2055218471"/>
                    </a:ext>
                  </a:extLst>
                </a:gridCol>
                <a:gridCol w="5364162">
                  <a:extLst>
                    <a:ext uri="{9D8B030D-6E8A-4147-A177-3AD203B41FA5}">
                      <a16:colId xmlns:a16="http://schemas.microsoft.com/office/drawing/2014/main" val="3854225674"/>
                    </a:ext>
                  </a:extLst>
                </a:gridCol>
              </a:tblGrid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Flexibac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Flexibac_V2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75441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</a:t>
                      </a:r>
                      <a:r>
                        <a:rPr lang="fr-FR" dirty="0" err="1"/>
                        <a:t>Functional</a:t>
                      </a:r>
                      <a:r>
                        <a:rPr lang="fr-FR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Non-</a:t>
                      </a:r>
                      <a:r>
                        <a:rPr lang="fr-FR" dirty="0" err="1"/>
                        <a:t>functional</a:t>
                      </a:r>
                      <a:r>
                        <a:rPr lang="fr-FR" dirty="0"/>
                        <a:t>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87230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Delay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No </a:t>
                      </a:r>
                      <a:r>
                        <a:rPr lang="fr-FR" dirty="0" err="1"/>
                        <a:t>delay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4419"/>
                  </a:ext>
                </a:extLst>
              </a:tr>
              <a:tr h="5895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❌ </a:t>
                      </a:r>
                      <a:r>
                        <a:rPr lang="en-US" dirty="0"/>
                        <a:t>No stock, robot less used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✅ </a:t>
                      </a:r>
                      <a:r>
                        <a:rPr lang="en-US" dirty="0"/>
                        <a:t>Cardboard stock, robot no longer in use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445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1F2A9-BB4F-FAAD-09EE-4FC87AC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9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102BEB-0A20-9F9D-F51E-624C5A385333}"/>
              </a:ext>
            </a:extLst>
          </p:cNvPr>
          <p:cNvSpPr txBox="1"/>
          <p:nvPr/>
        </p:nvSpPr>
        <p:spPr>
          <a:xfrm>
            <a:off x="720001" y="4306529"/>
            <a:ext cx="10740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Flexibac </a:t>
            </a:r>
            <a:r>
              <a:rPr lang="en-US" sz="2400" dirty="0"/>
              <a:t>is a functional model that has not been optimized.</a:t>
            </a:r>
          </a:p>
          <a:p>
            <a:r>
              <a:rPr lang="en-US" sz="2400" b="1" dirty="0"/>
              <a:t>Flexibac_V2 </a:t>
            </a:r>
            <a:r>
              <a:rPr lang="en-US" sz="2400" dirty="0"/>
              <a:t>is an improved version that has not been completed due to lack of time. This version would allow for optimal use of the robot.</a:t>
            </a:r>
          </a:p>
          <a:p>
            <a:endParaRPr lang="fr-FR" sz="2400" dirty="0"/>
          </a:p>
          <a:p>
            <a:r>
              <a:rPr lang="fr-FR" sz="1600" dirty="0"/>
              <a:t>⚠️ </a:t>
            </a:r>
            <a:r>
              <a:rPr lang="en-US" sz="1600" dirty="0"/>
              <a:t>These two versions cannot be opened at the same time because they have the same Java package.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8150908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828</Words>
  <Application>Microsoft Office PowerPoint</Application>
  <PresentationFormat>Grand écran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Aptos</vt:lpstr>
      <vt:lpstr>Arial</vt:lpstr>
      <vt:lpstr>Avenir Next LT Pro</vt:lpstr>
      <vt:lpstr>Rockwell Nova Light</vt:lpstr>
      <vt:lpstr>The Hand Extrablack</vt:lpstr>
      <vt:lpstr>Wingdings</vt:lpstr>
      <vt:lpstr>BlobVTI</vt:lpstr>
      <vt:lpstr>Explanation of modeling</vt:lpstr>
      <vt:lpstr>Sommaire</vt:lpstr>
      <vt:lpstr>Logic</vt:lpstr>
      <vt:lpstr>Implementation</vt:lpstr>
      <vt:lpstr>Problems encountered</vt:lpstr>
      <vt:lpstr>Possible improvements</vt:lpstr>
      <vt:lpstr>Proposed solution  </vt:lpstr>
      <vt:lpstr>Proposed solution</vt:lpstr>
      <vt:lpstr>Assessment</vt:lpstr>
      <vt:lpstr>Explication modélisation</vt:lpstr>
      <vt:lpstr>Sommaire</vt:lpstr>
      <vt:lpstr>Logique</vt:lpstr>
      <vt:lpstr>Implémentation</vt:lpstr>
      <vt:lpstr>Problèmes rencontrés</vt:lpstr>
      <vt:lpstr>Améliorations possibles </vt:lpstr>
      <vt:lpstr>Solution proposée </vt:lpstr>
      <vt:lpstr>Solution proposée 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TERLEZ</dc:creator>
  <cp:lastModifiedBy>Jules TERLEZ</cp:lastModifiedBy>
  <cp:revision>4</cp:revision>
  <dcterms:created xsi:type="dcterms:W3CDTF">2025-06-24T11:53:01Z</dcterms:created>
  <dcterms:modified xsi:type="dcterms:W3CDTF">2025-10-09T16:17:53Z</dcterms:modified>
</cp:coreProperties>
</file>