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6" r:id="rId3"/>
    <p:sldId id="257" r:id="rId4"/>
    <p:sldId id="259" r:id="rId5"/>
    <p:sldId id="267" r:id="rId6"/>
    <p:sldId id="261" r:id="rId7"/>
    <p:sldId id="262" r:id="rId8"/>
    <p:sldId id="263" r:id="rId9"/>
    <p:sldId id="258" r:id="rId10"/>
    <p:sldId id="265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8286"/>
    <a:srgbClr val="4BAD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93"/>
    <p:restoredTop sz="94777"/>
  </p:normalViewPr>
  <p:slideViewPr>
    <p:cSldViewPr snapToGrid="0" snapToObjects="1">
      <p:cViewPr varScale="1">
        <p:scale>
          <a:sx n="107" d="100"/>
          <a:sy n="107" d="100"/>
        </p:scale>
        <p:origin x="168" y="5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pPr/>
              <a:t>9/7/17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pPr/>
              <a:t>9/7/17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pPr/>
              <a:t>9/7/17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pPr/>
              <a:t>9/7/17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pPr/>
              <a:t>9/7/17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pPr/>
              <a:t>9/7/17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pPr/>
              <a:t>9/7/17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rgbClr val="0382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median-man.github.io/codeDeck/" TargetMode="External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68144" y="1858053"/>
            <a:ext cx="8361229" cy="2098226"/>
          </a:xfrm>
        </p:spPr>
        <p:txBody>
          <a:bodyPr/>
          <a:lstStyle/>
          <a:p>
            <a:r>
              <a:rPr lang="en-US" dirty="0" err="1" smtClean="0"/>
              <a:t>codedeck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21161" y="3864378"/>
            <a:ext cx="6831673" cy="1086237"/>
          </a:xfrm>
        </p:spPr>
        <p:txBody>
          <a:bodyPr/>
          <a:lstStyle/>
          <a:p>
            <a:r>
              <a:rPr lang="en-US" dirty="0"/>
              <a:t>Stack the odds in your favor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261" y="2792114"/>
            <a:ext cx="1706033" cy="166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9802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Labor: 120 hours + 12 hours maintenance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Domain (Google): $12/year 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Cost of prototype/single deck: $0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Free Firebase: 8k visitors and 2.5 million card downloads each month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783" y="312003"/>
            <a:ext cx="1146794" cy="111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9232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Milestones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Finding API’s</a:t>
            </a:r>
          </a:p>
          <a:p>
            <a:endParaRPr lang="en-US" dirty="0" smtClean="0"/>
          </a:p>
          <a:p>
            <a:r>
              <a:rPr lang="en-US" dirty="0" smtClean="0"/>
              <a:t>Minimum features</a:t>
            </a:r>
          </a:p>
          <a:p>
            <a:endParaRPr lang="en-US" dirty="0" smtClean="0"/>
          </a:p>
          <a:p>
            <a:r>
              <a:rPr lang="en-US" dirty="0" smtClean="0"/>
              <a:t>Define scope of work</a:t>
            </a:r>
          </a:p>
          <a:p>
            <a:endParaRPr lang="en-US" dirty="0" smtClean="0"/>
          </a:p>
          <a:p>
            <a:r>
              <a:rPr lang="en-US" dirty="0" smtClean="0"/>
              <a:t>Using version control as a group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783" y="312003"/>
            <a:ext cx="1146794" cy="111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1019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171700"/>
            <a:ext cx="9601200" cy="4032546"/>
          </a:xfrm>
        </p:spPr>
        <p:txBody>
          <a:bodyPr>
            <a:normAutofit/>
          </a:bodyPr>
          <a:lstStyle/>
          <a:p>
            <a:r>
              <a:rPr lang="en-US" dirty="0" smtClean="0"/>
              <a:t>Application’s Concept </a:t>
            </a:r>
          </a:p>
          <a:p>
            <a:r>
              <a:rPr lang="en-US" dirty="0" smtClean="0"/>
              <a:t>Motivation for its Development </a:t>
            </a:r>
          </a:p>
          <a:p>
            <a:r>
              <a:rPr lang="en-US" dirty="0" smtClean="0"/>
              <a:t>Design Process </a:t>
            </a:r>
          </a:p>
          <a:p>
            <a:r>
              <a:rPr lang="en-US" dirty="0" smtClean="0"/>
              <a:t>Technologies </a:t>
            </a:r>
          </a:p>
          <a:p>
            <a:r>
              <a:rPr lang="en-US" dirty="0" smtClean="0"/>
              <a:t>Demo </a:t>
            </a:r>
          </a:p>
          <a:p>
            <a:r>
              <a:rPr lang="en-US" dirty="0" smtClean="0"/>
              <a:t>Future Development </a:t>
            </a:r>
          </a:p>
          <a:p>
            <a:r>
              <a:rPr lang="en-US" dirty="0" smtClean="0"/>
              <a:t>Marketing Plan </a:t>
            </a:r>
          </a:p>
          <a:p>
            <a:r>
              <a:rPr lang="en-US" dirty="0" smtClean="0"/>
              <a:t>Cost </a:t>
            </a:r>
          </a:p>
          <a:p>
            <a:r>
              <a:rPr lang="en-US" dirty="0" smtClean="0"/>
              <a:t>Group Milestones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783" y="312003"/>
            <a:ext cx="1146794" cy="111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6338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Application’s 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Flash Cards in your browser or on your smart phone</a:t>
            </a:r>
          </a:p>
          <a:p>
            <a:endParaRPr lang="en-US" dirty="0" smtClean="0"/>
          </a:p>
          <a:p>
            <a:r>
              <a:rPr lang="en-US" dirty="0" smtClean="0"/>
              <a:t>Simple learning aid</a:t>
            </a:r>
          </a:p>
          <a:p>
            <a:endParaRPr lang="en-US" dirty="0"/>
          </a:p>
          <a:p>
            <a:r>
              <a:rPr lang="en-US" dirty="0" smtClean="0"/>
              <a:t>Spark curiosity and go deeper with Wikipedia</a:t>
            </a:r>
          </a:p>
          <a:p>
            <a:endParaRPr lang="en-US" dirty="0" smtClean="0"/>
          </a:p>
          <a:p>
            <a:r>
              <a:rPr lang="en-US" dirty="0" smtClean="0"/>
              <a:t>Make it fun and celebrate milestones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783" y="312003"/>
            <a:ext cx="1146794" cy="111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7988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</a:t>
            </a:r>
            <a:r>
              <a:rPr lang="en-US" dirty="0"/>
              <a:t>for its </a:t>
            </a:r>
            <a:r>
              <a:rPr lang="en-US" dirty="0" smtClean="0"/>
              <a:t>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Self motivation</a:t>
            </a:r>
          </a:p>
          <a:p>
            <a:endParaRPr lang="en-US" dirty="0" smtClean="0"/>
          </a:p>
          <a:p>
            <a:r>
              <a:rPr lang="en-US" dirty="0" smtClean="0"/>
              <a:t>Additional topics</a:t>
            </a:r>
          </a:p>
          <a:p>
            <a:endParaRPr lang="en-US" dirty="0" smtClean="0"/>
          </a:p>
          <a:p>
            <a:r>
              <a:rPr lang="en-US" dirty="0" smtClean="0"/>
              <a:t>Availability: open source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783" y="312003"/>
            <a:ext cx="1146794" cy="111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4796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80975"/>
          </a:xfrm>
        </p:spPr>
        <p:txBody>
          <a:bodyPr/>
          <a:lstStyle/>
          <a:p>
            <a:r>
              <a:rPr lang="en-US" dirty="0" smtClean="0"/>
              <a:t>Design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5244" y="2170632"/>
            <a:ext cx="4976949" cy="3529524"/>
          </a:xfrm>
        </p:spPr>
        <p:txBody>
          <a:bodyPr>
            <a:normAutofit/>
          </a:bodyPr>
          <a:lstStyle/>
          <a:p>
            <a:r>
              <a:rPr lang="en-US" dirty="0" smtClean="0"/>
              <a:t>Proposals</a:t>
            </a:r>
          </a:p>
          <a:p>
            <a:endParaRPr lang="en-US" dirty="0" smtClean="0"/>
          </a:p>
          <a:p>
            <a:r>
              <a:rPr lang="en-US" dirty="0" smtClean="0"/>
              <a:t>Development</a:t>
            </a:r>
          </a:p>
          <a:p>
            <a:endParaRPr lang="en-US" dirty="0"/>
          </a:p>
          <a:p>
            <a:r>
              <a:rPr lang="en-US" dirty="0" smtClean="0"/>
              <a:t>Deployment</a:t>
            </a:r>
          </a:p>
          <a:p>
            <a:endParaRPr lang="en-US" dirty="0"/>
          </a:p>
          <a:p>
            <a:r>
              <a:rPr lang="en-US" dirty="0" smtClean="0"/>
              <a:t>Release</a:t>
            </a:r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783" y="312003"/>
            <a:ext cx="1146794" cy="111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0682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echnologies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92500" lnSpcReduction="10000"/>
          </a:bodyPr>
          <a:lstStyle/>
          <a:p>
            <a:r>
              <a:rPr lang="en-US" dirty="0" smtClean="0"/>
              <a:t>Wikipedia API</a:t>
            </a:r>
          </a:p>
          <a:p>
            <a:endParaRPr lang="en-US" dirty="0" smtClean="0"/>
          </a:p>
          <a:p>
            <a:r>
              <a:rPr lang="en-US" dirty="0" smtClean="0"/>
              <a:t>JQuery Flip Plugin </a:t>
            </a:r>
          </a:p>
          <a:p>
            <a:endParaRPr lang="en-US" dirty="0" smtClean="0"/>
          </a:p>
          <a:p>
            <a:r>
              <a:rPr lang="en-US" dirty="0" smtClean="0"/>
              <a:t>Google Sign-In via Firebase </a:t>
            </a:r>
          </a:p>
          <a:p>
            <a:endParaRPr lang="en-US" dirty="0" smtClean="0"/>
          </a:p>
          <a:p>
            <a:r>
              <a:rPr lang="en-US" dirty="0" err="1" smtClean="0"/>
              <a:t>Giphy</a:t>
            </a:r>
            <a:r>
              <a:rPr lang="en-US" dirty="0" smtClean="0"/>
              <a:t> </a:t>
            </a:r>
            <a:r>
              <a:rPr lang="en-US" dirty="0" smtClean="0"/>
              <a:t>API</a:t>
            </a:r>
          </a:p>
          <a:p>
            <a:endParaRPr lang="en-US" dirty="0"/>
          </a:p>
          <a:p>
            <a:r>
              <a:rPr lang="en-US" dirty="0" err="1" smtClean="0"/>
              <a:t>Pnotify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Draw.io</a:t>
            </a:r>
            <a:r>
              <a:rPr lang="en-US" dirty="0" smtClean="0"/>
              <a:t>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Pixlr</a:t>
            </a:r>
            <a:r>
              <a:rPr lang="en-US" dirty="0" smtClean="0"/>
              <a:t> Editor</a:t>
            </a:r>
          </a:p>
          <a:p>
            <a:endParaRPr lang="en-US" dirty="0"/>
          </a:p>
          <a:p>
            <a:r>
              <a:rPr lang="en-US" dirty="0" smtClean="0"/>
              <a:t>Trello</a:t>
            </a:r>
          </a:p>
          <a:p>
            <a:endParaRPr lang="en-US" dirty="0"/>
          </a:p>
          <a:p>
            <a:r>
              <a:rPr lang="en-US" dirty="0" err="1" smtClean="0"/>
              <a:t>Github</a:t>
            </a:r>
            <a:r>
              <a:rPr lang="en-US" dirty="0" smtClean="0"/>
              <a:t> Issues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783" y="312003"/>
            <a:ext cx="1146794" cy="111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224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codeDeck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783" y="312003"/>
            <a:ext cx="1146794" cy="111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7058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Directions for </a:t>
            </a:r>
            <a:r>
              <a:rPr lang="en-US" dirty="0" smtClean="0"/>
              <a:t>Future Development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US" dirty="0" smtClean="0"/>
              <a:t>Additional decks</a:t>
            </a:r>
          </a:p>
          <a:p>
            <a:endParaRPr lang="en-US" dirty="0" smtClean="0"/>
          </a:p>
          <a:p>
            <a:r>
              <a:rPr lang="en-US" dirty="0" smtClean="0"/>
              <a:t>Quiz</a:t>
            </a:r>
          </a:p>
          <a:p>
            <a:endParaRPr lang="en-US" dirty="0" smtClean="0"/>
          </a:p>
          <a:p>
            <a:r>
              <a:rPr lang="en-US" dirty="0" smtClean="0"/>
              <a:t>View deck in reverse</a:t>
            </a:r>
          </a:p>
          <a:p>
            <a:endParaRPr lang="en-US" dirty="0" smtClean="0"/>
          </a:p>
          <a:p>
            <a:r>
              <a:rPr lang="en-US" dirty="0" smtClean="0"/>
              <a:t>Dismiss cards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783" y="312003"/>
            <a:ext cx="1146794" cy="111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1790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Marketing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dirty="0" smtClean="0"/>
              <a:t>Word-of-Mouth marketing</a:t>
            </a:r>
          </a:p>
          <a:p>
            <a:endParaRPr lang="en-US" dirty="0" smtClean="0"/>
          </a:p>
          <a:p>
            <a:r>
              <a:rPr lang="en-US" dirty="0" smtClean="0"/>
              <a:t>Social media</a:t>
            </a:r>
          </a:p>
          <a:p>
            <a:endParaRPr lang="en-US" dirty="0" smtClean="0"/>
          </a:p>
          <a:p>
            <a:r>
              <a:rPr lang="en-US" dirty="0" smtClean="0"/>
              <a:t>SEO</a:t>
            </a:r>
          </a:p>
          <a:p>
            <a:endParaRPr lang="en-US" dirty="0" smtClean="0"/>
          </a:p>
          <a:p>
            <a:r>
              <a:rPr lang="en-US" dirty="0" smtClean="0"/>
              <a:t>Partnerships with educational organizations</a:t>
            </a:r>
          </a:p>
          <a:p>
            <a:r>
              <a:rPr lang="en-US" dirty="0" smtClean="0"/>
              <a:t>AdSense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783" y="312003"/>
            <a:ext cx="1146794" cy="111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4871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5541</TotalTime>
  <Words>169</Words>
  <Application>Microsoft Macintosh PowerPoint</Application>
  <PresentationFormat>Widescreen</PresentationFormat>
  <Paragraphs>87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Franklin Gothic Book</vt:lpstr>
      <vt:lpstr>Crop</vt:lpstr>
      <vt:lpstr>codedeck</vt:lpstr>
      <vt:lpstr>Overview</vt:lpstr>
      <vt:lpstr>Application’s Concept</vt:lpstr>
      <vt:lpstr>Motivation for its Development</vt:lpstr>
      <vt:lpstr>Design Process</vt:lpstr>
      <vt:lpstr>Technologies Used</vt:lpstr>
      <vt:lpstr>Demo</vt:lpstr>
      <vt:lpstr>Directions for Future Development</vt:lpstr>
      <vt:lpstr>Marketing Plan</vt:lpstr>
      <vt:lpstr>Cost</vt:lpstr>
      <vt:lpstr>Group Milestones</vt:lpstr>
    </vt:vector>
  </TitlesOfParts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codedeck</dc:title>
  <dc:creator>Julie Ching</dc:creator>
  <cp:lastModifiedBy>Julie Ching</cp:lastModifiedBy>
  <cp:revision>62</cp:revision>
  <dcterms:created xsi:type="dcterms:W3CDTF">2017-08-31T18:55:53Z</dcterms:created>
  <dcterms:modified xsi:type="dcterms:W3CDTF">2017-09-07T20:54:19Z</dcterms:modified>
</cp:coreProperties>
</file>