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5"/>
    <p:restoredTop sz="94733"/>
  </p:normalViewPr>
  <p:slideViewPr>
    <p:cSldViewPr snapToGrid="0" snapToObjects="1">
      <p:cViewPr varScale="1">
        <p:scale>
          <a:sx n="95" d="100"/>
          <a:sy n="95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an-man.github.io/codeDeck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codedeck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Stack the odds in your favor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API’s that will not work within our scope.</a:t>
            </a:r>
          </a:p>
          <a:p>
            <a:r>
              <a:rPr lang="en-US" dirty="0" smtClean="0"/>
              <a:t>Define all basic feature vs all possible additional features.</a:t>
            </a:r>
          </a:p>
          <a:p>
            <a:r>
              <a:rPr lang="en-US" dirty="0" smtClean="0"/>
              <a:t>Knowing your endpoint of your work and being able to communicate to others.</a:t>
            </a:r>
          </a:p>
          <a:p>
            <a:r>
              <a:rPr lang="en-US" dirty="0" smtClean="0"/>
              <a:t>Knowing how to and utilizing </a:t>
            </a:r>
            <a:r>
              <a:rPr lang="en-US" dirty="0" err="1" smtClean="0"/>
              <a:t>Git</a:t>
            </a:r>
            <a:r>
              <a:rPr lang="en-US" dirty="0" smtClean="0"/>
              <a:t> to correctly pull and push to branches.</a:t>
            </a:r>
          </a:p>
        </p:txBody>
      </p:sp>
    </p:spTree>
    <p:extLst>
      <p:ext uri="{BB962C8B-B14F-4D97-AF65-F5344CB8AC3E}">
        <p14:creationId xmlns:p14="http://schemas.microsoft.com/office/powerpoint/2010/main" val="19151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Application’s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codeDeck</a:t>
            </a:r>
            <a:r>
              <a:rPr lang="en-US" dirty="0"/>
              <a:t> is a virtual flash card application which features a deck of flash cards displayed in random order. Cards are displayed to the user one by one as the user clicks through them to review the topic of the deck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 resource to </a:t>
            </a:r>
            <a:r>
              <a:rPr lang="en-US" dirty="0"/>
              <a:t>complement </a:t>
            </a:r>
            <a:r>
              <a:rPr lang="en-US" dirty="0" smtClean="0"/>
              <a:t>your learning.</a:t>
            </a:r>
            <a:endParaRPr lang="en-US" dirty="0"/>
          </a:p>
          <a:p>
            <a:r>
              <a:rPr lang="en-US" dirty="0"/>
              <a:t>In addition to the flash cards, the user can access </a:t>
            </a:r>
            <a:r>
              <a:rPr lang="en-US" dirty="0" smtClean="0"/>
              <a:t>the hint and/or further information through a </a:t>
            </a:r>
            <a:r>
              <a:rPr lang="en-US" dirty="0"/>
              <a:t>provider </a:t>
            </a:r>
            <a:r>
              <a:rPr lang="en-US" dirty="0" smtClean="0"/>
              <a:t>to enhance </a:t>
            </a:r>
            <a:r>
              <a:rPr lang="en-US" dirty="0"/>
              <a:t>the study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dirty="0"/>
              <a:t>for its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helpful, engaging, and interactive application that could be used to help reinforce coding concepts.  </a:t>
            </a:r>
          </a:p>
          <a:p>
            <a:r>
              <a:rPr lang="en-US" dirty="0" smtClean="0"/>
              <a:t>To assist anyone in self-learning environment, fast-paced training, </a:t>
            </a:r>
            <a:r>
              <a:rPr lang="en-US" dirty="0" err="1" smtClean="0"/>
              <a:t>bootcamps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To foster engagement and creativity in children and adults.</a:t>
            </a:r>
          </a:p>
          <a:p>
            <a:r>
              <a:rPr lang="en-US" dirty="0" smtClean="0"/>
              <a:t>Application that is open source and is made available to anyone interested in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6753"/>
            <a:ext cx="4773706" cy="51381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Proposal</a:t>
            </a:r>
          </a:p>
          <a:p>
            <a:pPr lvl="1"/>
            <a:r>
              <a:rPr lang="en-US" dirty="0" smtClean="0"/>
              <a:t>Brainstorming Ideas</a:t>
            </a:r>
          </a:p>
          <a:p>
            <a:pPr lvl="1"/>
            <a:r>
              <a:rPr lang="en-US" dirty="0" smtClean="0"/>
              <a:t>Determine Audience</a:t>
            </a:r>
          </a:p>
          <a:p>
            <a:pPr lvl="1"/>
            <a:r>
              <a:rPr lang="en-US" dirty="0" smtClean="0"/>
              <a:t>Narrow Scope</a:t>
            </a:r>
          </a:p>
          <a:p>
            <a:pPr lvl="1"/>
            <a:r>
              <a:rPr lang="en-US" dirty="0" smtClean="0"/>
              <a:t>Discussion of Options of APIs</a:t>
            </a:r>
          </a:p>
          <a:p>
            <a:pPr lvl="1"/>
            <a:r>
              <a:rPr lang="en-US" dirty="0" smtClean="0"/>
              <a:t>Comparisons of Current Competitors (</a:t>
            </a:r>
            <a:r>
              <a:rPr lang="en-US" dirty="0" err="1" smtClean="0"/>
              <a:t>codecards</a:t>
            </a:r>
            <a:r>
              <a:rPr lang="en-US" dirty="0" smtClean="0"/>
              <a:t>, </a:t>
            </a:r>
            <a:r>
              <a:rPr lang="en-US" dirty="0" err="1" smtClean="0"/>
              <a:t>Quizlets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Wireframe</a:t>
            </a:r>
            <a:r>
              <a:rPr lang="en-US" dirty="0"/>
              <a:t>, HTML, and CSS</a:t>
            </a:r>
          </a:p>
          <a:p>
            <a:pPr lvl="1"/>
            <a:r>
              <a:rPr lang="en-US" dirty="0"/>
              <a:t>Research APIs/Implementation</a:t>
            </a:r>
          </a:p>
          <a:p>
            <a:pPr lvl="1"/>
            <a:r>
              <a:rPr lang="en-US" dirty="0"/>
              <a:t>Pseudocode </a:t>
            </a:r>
            <a:r>
              <a:rPr lang="en-US" dirty="0" smtClean="0"/>
              <a:t>and Write JavaScript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/>
              <a:t>Connecting HTML and JavaScript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Add/Discussion of New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Marketing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45623" y="1586752"/>
            <a:ext cx="4329953" cy="5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Initial Deployment</a:t>
            </a:r>
          </a:p>
          <a:p>
            <a:pPr lvl="1"/>
            <a:r>
              <a:rPr lang="en-US" dirty="0" smtClean="0"/>
              <a:t>Prototype </a:t>
            </a:r>
            <a:r>
              <a:rPr lang="mr-IN" dirty="0" smtClean="0"/>
              <a:t>–</a:t>
            </a:r>
            <a:r>
              <a:rPr lang="en-US" dirty="0" smtClean="0"/>
              <a:t> Beta Testing</a:t>
            </a:r>
            <a:endParaRPr lang="en-US" dirty="0"/>
          </a:p>
          <a:p>
            <a:pPr lvl="1"/>
            <a:r>
              <a:rPr lang="en-US" dirty="0"/>
              <a:t>RCT (Rapid Cycle Testing)</a:t>
            </a:r>
          </a:p>
          <a:p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Making it available to everyone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0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echnologies Used </a:t>
            </a:r>
            <a:r>
              <a:rPr lang="en-US" dirty="0"/>
              <a:t>(and </a:t>
            </a:r>
            <a:r>
              <a:rPr lang="en-US" dirty="0" smtClean="0"/>
              <a:t>how </a:t>
            </a:r>
            <a:r>
              <a:rPr lang="en-US" dirty="0"/>
              <a:t>they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 API </a:t>
            </a:r>
            <a:r>
              <a:rPr lang="mr-IN" dirty="0" smtClean="0"/>
              <a:t>–</a:t>
            </a:r>
            <a:r>
              <a:rPr lang="en-US" dirty="0" smtClean="0"/>
              <a:t> List top 3 relevant information to display for user to reference.</a:t>
            </a:r>
          </a:p>
          <a:p>
            <a:r>
              <a:rPr lang="en-US" dirty="0" smtClean="0"/>
              <a:t>JQuery Flip Plugin </a:t>
            </a:r>
            <a:r>
              <a:rPr lang="mr-IN" dirty="0" smtClean="0"/>
              <a:t>–</a:t>
            </a:r>
            <a:r>
              <a:rPr lang="en-US" dirty="0" smtClean="0"/>
              <a:t> Provide user experience to mimic flashcards.</a:t>
            </a:r>
          </a:p>
          <a:p>
            <a:r>
              <a:rPr lang="en-US" dirty="0" smtClean="0"/>
              <a:t>Google Sign-In via Firebase </a:t>
            </a:r>
            <a:r>
              <a:rPr lang="mr-IN" dirty="0" smtClean="0"/>
              <a:t>–</a:t>
            </a:r>
            <a:r>
              <a:rPr lang="en-US" dirty="0" smtClean="0"/>
              <a:t> Provide easier option for user to log-in.</a:t>
            </a:r>
          </a:p>
          <a:p>
            <a:r>
              <a:rPr lang="en-US" dirty="0" err="1" smtClean="0"/>
              <a:t>Giphy</a:t>
            </a:r>
            <a:r>
              <a:rPr lang="en-US" dirty="0" smtClean="0"/>
              <a:t> API </a:t>
            </a:r>
            <a:r>
              <a:rPr lang="mr-IN" dirty="0" smtClean="0"/>
              <a:t>–</a:t>
            </a:r>
            <a:r>
              <a:rPr lang="en-US" dirty="0" smtClean="0"/>
              <a:t> Provide fun and encouraging animated images for user.</a:t>
            </a:r>
          </a:p>
          <a:p>
            <a:r>
              <a:rPr lang="en-US" dirty="0" smtClean="0"/>
              <a:t>Firebase </a:t>
            </a:r>
            <a:r>
              <a:rPr lang="mr-IN" dirty="0" smtClean="0"/>
              <a:t>–</a:t>
            </a:r>
            <a:r>
              <a:rPr lang="en-US" dirty="0" smtClean="0"/>
              <a:t> House data.</a:t>
            </a:r>
          </a:p>
          <a:p>
            <a:r>
              <a:rPr lang="en-US" dirty="0" err="1" smtClean="0"/>
              <a:t>Draw.io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Online system to allow to draw out a wireframe.</a:t>
            </a:r>
          </a:p>
          <a:p>
            <a:r>
              <a:rPr lang="en-US" dirty="0" err="1" smtClean="0"/>
              <a:t>Pnotify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Notification system.</a:t>
            </a:r>
          </a:p>
          <a:p>
            <a:r>
              <a:rPr lang="en-US" dirty="0" err="1" smtClean="0"/>
              <a:t>Pixlr</a:t>
            </a:r>
            <a:r>
              <a:rPr lang="en-US" dirty="0" smtClean="0"/>
              <a:t> Editor </a:t>
            </a:r>
            <a:r>
              <a:rPr lang="mr-IN" dirty="0" smtClean="0"/>
              <a:t>–</a:t>
            </a:r>
            <a:r>
              <a:rPr lang="en-US" dirty="0" smtClean="0"/>
              <a:t> Create logo.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codeDeck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</a:t>
            </a:r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To create a more robust application, featuring:</a:t>
            </a:r>
          </a:p>
          <a:p>
            <a:pPr lvl="1"/>
            <a:r>
              <a:rPr lang="en-US" dirty="0"/>
              <a:t>Displaying number of people currently using the deck.</a:t>
            </a:r>
          </a:p>
          <a:p>
            <a:pPr lvl="1"/>
            <a:r>
              <a:rPr lang="en-US" dirty="0"/>
              <a:t>Provide knowledge quiz for user to test retention of information.</a:t>
            </a:r>
          </a:p>
          <a:p>
            <a:pPr lvl="1"/>
            <a:r>
              <a:rPr lang="en-US" dirty="0"/>
              <a:t>Provide options for user to print deck of cards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 additional deck of cards on other topics of code.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Word-of-Mouth </a:t>
            </a:r>
            <a:r>
              <a:rPr lang="en-US" dirty="0"/>
              <a:t>M</a:t>
            </a:r>
            <a:r>
              <a:rPr lang="en-US" dirty="0" smtClean="0"/>
              <a:t>arketing </a:t>
            </a:r>
            <a:r>
              <a:rPr lang="en-US" dirty="0"/>
              <a:t>(WOMM</a:t>
            </a:r>
            <a:r>
              <a:rPr lang="en-US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ocial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T</a:t>
            </a:r>
            <a:r>
              <a:rPr lang="en-US" dirty="0" smtClean="0"/>
              <a:t>ools </a:t>
            </a:r>
            <a:r>
              <a:rPr lang="en-US" dirty="0"/>
              <a:t>like Twitter, Weblogs,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up proposals for industry that would defines </a:t>
            </a:r>
            <a:r>
              <a:rPr lang="en-US" dirty="0"/>
              <a:t>the product's goals, identifies </a:t>
            </a:r>
            <a:r>
              <a:rPr lang="en-US" dirty="0" smtClean="0"/>
              <a:t>the benefits </a:t>
            </a:r>
            <a:r>
              <a:rPr lang="en-US" dirty="0"/>
              <a:t>of the </a:t>
            </a:r>
            <a:r>
              <a:rPr lang="en-US" dirty="0" smtClean="0"/>
              <a:t>service</a:t>
            </a:r>
            <a:r>
              <a:rPr lang="en-US" dirty="0"/>
              <a:t>, and offers users actionable links to </a:t>
            </a:r>
            <a:r>
              <a:rPr lang="en-US" dirty="0" smtClean="0"/>
              <a:t>access </a:t>
            </a:r>
            <a:r>
              <a:rPr lang="en-US" dirty="0"/>
              <a:t>the </a:t>
            </a:r>
            <a:r>
              <a:rPr lang="en-US" dirty="0" smtClean="0"/>
              <a:t>application.</a:t>
            </a:r>
          </a:p>
          <a:p>
            <a:r>
              <a:rPr lang="en-US" dirty="0"/>
              <a:t>GitHub </a:t>
            </a:r>
            <a:r>
              <a:rPr lang="en-US" dirty="0" smtClean="0"/>
              <a:t>to allow users to download and operate their own version of the application.</a:t>
            </a:r>
          </a:p>
          <a:p>
            <a:r>
              <a:rPr lang="en-US" dirty="0" smtClean="0"/>
              <a:t>Reaching out to industry’s for sponsorships such as </a:t>
            </a:r>
            <a:r>
              <a:rPr lang="en-US" dirty="0" err="1" smtClean="0"/>
              <a:t>Codeacademy</a:t>
            </a:r>
            <a:r>
              <a:rPr lang="en-US" dirty="0" smtClean="0"/>
              <a:t>, </a:t>
            </a:r>
            <a:r>
              <a:rPr lang="en-US" dirty="0" err="1" smtClean="0"/>
              <a:t>Udemy</a:t>
            </a:r>
            <a:r>
              <a:rPr lang="en-US" dirty="0" smtClean="0"/>
              <a:t>, Universities,  etc.</a:t>
            </a:r>
          </a:p>
          <a:p>
            <a:pPr lvl="1"/>
            <a:r>
              <a:rPr lang="en-US" dirty="0" smtClean="0"/>
              <a:t>Universities to include: Keiser University, Platt College, LaSalle College Vancouver, etc.</a:t>
            </a:r>
          </a:p>
          <a:p>
            <a:r>
              <a:rPr lang="en-US" dirty="0" smtClean="0"/>
              <a:t>Utilizing </a:t>
            </a:r>
            <a:r>
              <a:rPr lang="en-US" dirty="0"/>
              <a:t>A</a:t>
            </a:r>
            <a:r>
              <a:rPr lang="en-US" dirty="0" smtClean="0"/>
              <a:t>dSense from Google to help drive revenue.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will we offer online version on top of download or just download????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Estimated amount of </a:t>
            </a:r>
            <a:r>
              <a:rPr lang="en-US" dirty="0" smtClean="0">
                <a:solidFill>
                  <a:srgbClr val="00B050"/>
                </a:solidFill>
              </a:rPr>
              <a:t>hours</a:t>
            </a:r>
          </a:p>
          <a:p>
            <a:r>
              <a:rPr lang="en-US" dirty="0">
                <a:solidFill>
                  <a:srgbClr val="00B050"/>
                </a:solidFill>
              </a:rPr>
              <a:t>cost to run application for </a:t>
            </a:r>
            <a:r>
              <a:rPr lang="en-US" dirty="0" smtClean="0">
                <a:solidFill>
                  <a:srgbClr val="00B050"/>
                </a:solidFill>
              </a:rPr>
              <a:t>demo</a:t>
            </a:r>
          </a:p>
          <a:p>
            <a:r>
              <a:rPr lang="en-US" dirty="0">
                <a:solidFill>
                  <a:srgbClr val="00B050"/>
                </a:solidFill>
              </a:rPr>
              <a:t>cost of firebase with </a:t>
            </a:r>
            <a:r>
              <a:rPr lang="en-US" dirty="0" smtClean="0">
                <a:solidFill>
                  <a:srgbClr val="00B050"/>
                </a:solidFill>
              </a:rPr>
              <a:t>thresholds</a:t>
            </a:r>
          </a:p>
          <a:p>
            <a:r>
              <a:rPr lang="en-US" dirty="0">
                <a:solidFill>
                  <a:srgbClr val="00B050"/>
                </a:solidFill>
              </a:rPr>
              <a:t>how to distribute (</a:t>
            </a:r>
            <a:r>
              <a:rPr lang="en-US" dirty="0" err="1">
                <a:solidFill>
                  <a:srgbClr val="00B050"/>
                </a:solidFill>
              </a:rPr>
              <a:t>Github</a:t>
            </a:r>
            <a:r>
              <a:rPr lang="en-US" dirty="0">
                <a:solidFill>
                  <a:srgbClr val="00B050"/>
                </a:solidFill>
              </a:rPr>
              <a:t>, or own server?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23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4815</TotalTime>
  <Words>521</Words>
  <Application>Microsoft Macintosh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Mangal</vt:lpstr>
      <vt:lpstr>Crop</vt:lpstr>
      <vt:lpstr>codedeck</vt:lpstr>
      <vt:lpstr>Application’s Concept</vt:lpstr>
      <vt:lpstr>Motivation for its Development</vt:lpstr>
      <vt:lpstr>Design Process</vt:lpstr>
      <vt:lpstr>Technologies Used (and how they work)</vt:lpstr>
      <vt:lpstr>Demo</vt:lpstr>
      <vt:lpstr>Directions for Future Development</vt:lpstr>
      <vt:lpstr>Marketing Plan</vt:lpstr>
      <vt:lpstr>Cost</vt:lpstr>
      <vt:lpstr>Milestones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codedeck</dc:title>
  <dc:creator>Julie Ching</dc:creator>
  <cp:lastModifiedBy>Julie Ching</cp:lastModifiedBy>
  <cp:revision>27</cp:revision>
  <dcterms:created xsi:type="dcterms:W3CDTF">2017-08-31T18:55:53Z</dcterms:created>
  <dcterms:modified xsi:type="dcterms:W3CDTF">2017-09-04T03:11:26Z</dcterms:modified>
</cp:coreProperties>
</file>