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5"/>
    <p:restoredTop sz="94668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resource to </a:t>
            </a:r>
            <a:r>
              <a:rPr lang="en-US" dirty="0"/>
              <a:t>complement </a:t>
            </a:r>
            <a:r>
              <a:rPr lang="en-US" dirty="0" smtClean="0"/>
              <a:t>your learning.</a:t>
            </a:r>
            <a:endParaRPr lang="en-US" dirty="0"/>
          </a:p>
          <a:p>
            <a:r>
              <a:rPr lang="en-US" dirty="0"/>
              <a:t>In addition to the flash cards, the user can access </a:t>
            </a:r>
            <a:r>
              <a:rPr lang="en-US" dirty="0" smtClean="0"/>
              <a:t>the hint and/or further information through a </a:t>
            </a:r>
            <a:r>
              <a:rPr lang="en-US" dirty="0"/>
              <a:t>provider </a:t>
            </a:r>
            <a:r>
              <a:rPr lang="en-US" dirty="0" smtClean="0"/>
              <a:t>to enhance </a:t>
            </a:r>
            <a:r>
              <a:rPr lang="en-US" dirty="0"/>
              <a:t>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helpful, engaging, and interactive application that could be used to help reinforce coding concepts.  </a:t>
            </a:r>
          </a:p>
          <a:p>
            <a:r>
              <a:rPr lang="en-US" dirty="0" smtClean="0"/>
              <a:t>To assist anyone in self-learning environment, fast-paced training, </a:t>
            </a:r>
            <a:r>
              <a:rPr lang="en-US" dirty="0" err="1" smtClean="0"/>
              <a:t>bootcamps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 foster engagement and creativity in children and adults.</a:t>
            </a:r>
          </a:p>
          <a:p>
            <a:r>
              <a:rPr lang="en-US" dirty="0" smtClean="0"/>
              <a:t>Application that won’t cost money that is made available to anyone interested in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6753"/>
            <a:ext cx="4773706" cy="51381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Proposal</a:t>
            </a:r>
          </a:p>
          <a:p>
            <a:pPr lvl="1"/>
            <a:r>
              <a:rPr lang="en-US" dirty="0" smtClean="0"/>
              <a:t>Brainstorming Ideas</a:t>
            </a:r>
          </a:p>
          <a:p>
            <a:pPr lvl="1"/>
            <a:r>
              <a:rPr lang="en-US" dirty="0" smtClean="0"/>
              <a:t>Determine Audience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Discussion of Options of APIs</a:t>
            </a:r>
          </a:p>
          <a:p>
            <a:pPr lvl="1"/>
            <a:r>
              <a:rPr lang="en-US" dirty="0" smtClean="0"/>
              <a:t>Comparisons of Current Competitors (</a:t>
            </a:r>
            <a:r>
              <a:rPr lang="en-US" dirty="0" err="1" smtClean="0"/>
              <a:t>codecards</a:t>
            </a:r>
            <a:r>
              <a:rPr lang="en-US" dirty="0" smtClean="0"/>
              <a:t>, </a:t>
            </a:r>
            <a:r>
              <a:rPr lang="en-US" dirty="0" err="1" smtClean="0"/>
              <a:t>Quizlets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Wireframe</a:t>
            </a:r>
            <a:r>
              <a:rPr lang="en-US" dirty="0"/>
              <a:t>, HTML, and CSS</a:t>
            </a:r>
          </a:p>
          <a:p>
            <a:pPr lvl="1"/>
            <a:r>
              <a:rPr lang="en-US" dirty="0"/>
              <a:t>Research APIs/Implementation</a:t>
            </a:r>
          </a:p>
          <a:p>
            <a:pPr lvl="1"/>
            <a:r>
              <a:rPr lang="en-US" dirty="0"/>
              <a:t>Pseudocode </a:t>
            </a:r>
            <a:r>
              <a:rPr lang="en-US" dirty="0" smtClean="0"/>
              <a:t>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/>
              <a:t>Connecting HTML and JavaScript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Add/Discussion of New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Marketing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5623" y="1586752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Making Application Available to Peers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RCT (Rapid Cycle Testing)</a:t>
            </a:r>
          </a:p>
        </p:txBody>
      </p:sp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 create a more robust application, featuring:</a:t>
            </a:r>
          </a:p>
          <a:p>
            <a:pPr lvl="1"/>
            <a:r>
              <a:rPr lang="en-US" dirty="0"/>
              <a:t>Displaying number of people currently using the deck.</a:t>
            </a:r>
          </a:p>
          <a:p>
            <a:pPr lvl="1"/>
            <a:r>
              <a:rPr lang="en-US" dirty="0"/>
              <a:t>Provide knowledge quiz for user to test retention of information.</a:t>
            </a:r>
          </a:p>
          <a:p>
            <a:pPr lvl="1"/>
            <a:r>
              <a:rPr lang="en-US" dirty="0"/>
              <a:t>Provide options for user to print deck of cards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additional deck of cards on other topics of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Word-of-Mouth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(WOMM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like Twitter, Weblogs,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up proposals for industry that would defines </a:t>
            </a:r>
            <a:r>
              <a:rPr lang="en-US" dirty="0"/>
              <a:t>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GitHub </a:t>
            </a:r>
            <a:r>
              <a:rPr lang="en-US" dirty="0" smtClean="0"/>
              <a:t>to allow users to download and operate their own version of the application.</a:t>
            </a:r>
          </a:p>
          <a:p>
            <a:r>
              <a:rPr lang="en-US" dirty="0" smtClean="0"/>
              <a:t>Reaching out to industry’s for sponsorships such as </a:t>
            </a:r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Udemy</a:t>
            </a:r>
            <a:r>
              <a:rPr lang="en-US" dirty="0" smtClean="0"/>
              <a:t>, Universities,  etc.</a:t>
            </a:r>
          </a:p>
          <a:p>
            <a:pPr lvl="1"/>
            <a:r>
              <a:rPr lang="en-US" dirty="0" smtClean="0"/>
              <a:t>Universities to include: Keiser University, Platt College, LaSalle College Vancouver, etc.</a:t>
            </a:r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</a:p>
          <a:p>
            <a:endParaRPr lang="en-US" dirty="0"/>
          </a:p>
          <a:p>
            <a:r>
              <a:rPr lang="en-US" dirty="0" smtClean="0"/>
              <a:t>Estimated amount of hours, cost to run application for demo, cost of firebase with thresholds, how to distribute (</a:t>
            </a:r>
            <a:r>
              <a:rPr lang="en-US" dirty="0" err="1" smtClean="0"/>
              <a:t>Github</a:t>
            </a:r>
            <a:r>
              <a:rPr lang="en-US" dirty="0" smtClean="0"/>
              <a:t>, or own server?), will we offer online version on top of download or just download?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that will not work within our scope.</a:t>
            </a:r>
          </a:p>
          <a:p>
            <a:r>
              <a:rPr lang="en-US" dirty="0" smtClean="0"/>
              <a:t>Define all basic feature vs all possible additional feature.</a:t>
            </a:r>
          </a:p>
          <a:p>
            <a:r>
              <a:rPr lang="en-US" dirty="0" smtClean="0"/>
              <a:t>Knowing your endpoint of your work and being able to communicate others.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branches </a:t>
            </a:r>
            <a:r>
              <a:rPr lang="mr-IN" dirty="0" smtClean="0"/>
              <a:t>–</a:t>
            </a:r>
            <a:r>
              <a:rPr lang="en-US" dirty="0" smtClean="0"/>
              <a:t> ensuring how to pull and push branches</a:t>
            </a:r>
          </a:p>
        </p:txBody>
      </p:sp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4487</TotalTime>
  <Words>502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Mangal</vt:lpstr>
      <vt:lpstr>Crop</vt:lpstr>
      <vt:lpstr>codedeck</vt:lpstr>
      <vt:lpstr>Application’s Concept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  <vt:lpstr>Milestones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25</cp:revision>
  <dcterms:created xsi:type="dcterms:W3CDTF">2017-08-31T18:55:53Z</dcterms:created>
  <dcterms:modified xsi:type="dcterms:W3CDTF">2017-09-03T21:43:12Z</dcterms:modified>
</cp:coreProperties>
</file>