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3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-25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n-man.github.io/codeDec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Estimated amount of </a:t>
            </a:r>
            <a:r>
              <a:rPr lang="en-US" dirty="0" smtClean="0">
                <a:solidFill>
                  <a:schemeClr val="tx1"/>
                </a:solidFill>
              </a:rPr>
              <a:t>hours initially: Estimate of 120 hours total for 4 developers in one week.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Estimated amount of hours ongoing: Estimated 12 hours total for 4 developers.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ost </a:t>
            </a:r>
            <a:r>
              <a:rPr lang="en-US" dirty="0">
                <a:solidFill>
                  <a:schemeClr val="tx1"/>
                </a:solidFill>
              </a:rPr>
              <a:t>to run application for </a:t>
            </a:r>
            <a:r>
              <a:rPr lang="en-US" dirty="0" smtClean="0">
                <a:solidFill>
                  <a:schemeClr val="tx1"/>
                </a:solidFill>
              </a:rPr>
              <a:t>demo: $0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Firebase: $0 otherwise $</a:t>
            </a:r>
            <a:r>
              <a:rPr lang="en-US" dirty="0" smtClean="0">
                <a:solidFill>
                  <a:schemeClr val="tx1"/>
                </a:solidFill>
              </a:rPr>
              <a:t>25/month </a:t>
            </a:r>
            <a:r>
              <a:rPr lang="en-US" dirty="0" smtClean="0">
                <a:solidFill>
                  <a:schemeClr val="tx1"/>
                </a:solidFill>
              </a:rPr>
              <a:t>for 100k/instances for simultaneous </a:t>
            </a:r>
            <a:r>
              <a:rPr lang="en-US" dirty="0" smtClean="0">
                <a:solidFill>
                  <a:schemeClr val="tx1"/>
                </a:solidFill>
              </a:rPr>
              <a:t>connections, 2.5GB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storage, and 20 GB downloads/month.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Domain (Google): $12/year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Service Provider (AWS S3): $0 up to 20,000 GET Requests otherwise $0.023 per GB and </a:t>
            </a:r>
            <a:r>
              <a:rPr lang="en-US" dirty="0"/>
              <a:t>$0.004 per 10,000 </a:t>
            </a:r>
            <a:r>
              <a:rPr lang="en-US" dirty="0" smtClean="0"/>
              <a:t>GET Requests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Revenue generated: 25% to company, 18.75% to each developer.</a:t>
            </a:r>
          </a:p>
        </p:txBody>
      </p:sp>
    </p:spTree>
    <p:extLst>
      <p:ext uri="{BB962C8B-B14F-4D97-AF65-F5344CB8AC3E}">
        <p14:creationId xmlns:p14="http://schemas.microsoft.com/office/powerpoint/2010/main" xmlns="" val="19929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API’s that will work within our scope.</a:t>
            </a:r>
          </a:p>
          <a:p>
            <a:r>
              <a:rPr lang="en-US" dirty="0" smtClean="0"/>
              <a:t>Define all basic feature vs all possible additional features (integrate Sprint Planning Meetings and Daily Stand Ups).</a:t>
            </a:r>
          </a:p>
          <a:p>
            <a:r>
              <a:rPr lang="en-US" dirty="0" smtClean="0"/>
              <a:t>Knowing your scope of work and being able to communicate to others.</a:t>
            </a:r>
          </a:p>
          <a:p>
            <a:r>
              <a:rPr lang="en-US" dirty="0" smtClean="0"/>
              <a:t>Learning how to correctly pull and push to branches to ensure no interferences or setbacks.</a:t>
            </a:r>
          </a:p>
        </p:txBody>
      </p:sp>
    </p:spTree>
    <p:extLst>
      <p:ext uri="{BB962C8B-B14F-4D97-AF65-F5344CB8AC3E}">
        <p14:creationId xmlns:p14="http://schemas.microsoft.com/office/powerpoint/2010/main" xmlns="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Application’s Concepts</a:t>
            </a:r>
          </a:p>
          <a:p>
            <a:r>
              <a:rPr lang="en-US" dirty="0" smtClean="0"/>
              <a:t>Motivation for its Development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Development</a:t>
            </a:r>
          </a:p>
          <a:p>
            <a:r>
              <a:rPr lang="en-US" dirty="0" smtClean="0"/>
              <a:t>Marketing Plan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Group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6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resource to </a:t>
            </a:r>
            <a:r>
              <a:rPr lang="en-US" dirty="0"/>
              <a:t>complement </a:t>
            </a:r>
            <a:r>
              <a:rPr lang="en-US" dirty="0" smtClean="0"/>
              <a:t>your learning.</a:t>
            </a:r>
            <a:endParaRPr lang="en-US" dirty="0"/>
          </a:p>
          <a:p>
            <a:r>
              <a:rPr lang="en-US" dirty="0"/>
              <a:t>In addition to the flash cards, the user can access </a:t>
            </a:r>
            <a:r>
              <a:rPr lang="en-US" dirty="0" smtClean="0"/>
              <a:t>the hint and/or further information through a </a:t>
            </a:r>
            <a:r>
              <a:rPr lang="en-US" dirty="0"/>
              <a:t>provider </a:t>
            </a:r>
            <a:r>
              <a:rPr lang="en-US" dirty="0" smtClean="0"/>
              <a:t>to enhance </a:t>
            </a:r>
            <a:r>
              <a:rPr lang="en-US" dirty="0"/>
              <a:t>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helpful, engaging, and interactive application that could be used to help reinforce coding concepts.  </a:t>
            </a:r>
          </a:p>
          <a:p>
            <a:r>
              <a:rPr lang="en-US" dirty="0" smtClean="0"/>
              <a:t>To assist anyone in self-learning environment, fast-paced training, </a:t>
            </a:r>
            <a:r>
              <a:rPr lang="en-US" dirty="0" err="1" smtClean="0"/>
              <a:t>bootcamps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 foster engagement and creativity in children and adults.</a:t>
            </a:r>
          </a:p>
          <a:p>
            <a:r>
              <a:rPr lang="en-US" dirty="0" smtClean="0"/>
              <a:t>Application that is open source and is made available to anyone interested in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86753"/>
            <a:ext cx="4976949" cy="51381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Proposal</a:t>
            </a:r>
          </a:p>
          <a:p>
            <a:pPr lvl="1"/>
            <a:r>
              <a:rPr lang="en-US" dirty="0" smtClean="0"/>
              <a:t>Brainstorming Ideas</a:t>
            </a:r>
          </a:p>
          <a:p>
            <a:pPr lvl="1"/>
            <a:r>
              <a:rPr lang="en-US" dirty="0" smtClean="0"/>
              <a:t>Determine Audience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Discussion of Options of APIs</a:t>
            </a:r>
          </a:p>
          <a:p>
            <a:pPr lvl="1"/>
            <a:r>
              <a:rPr lang="en-US" dirty="0" smtClean="0"/>
              <a:t>Comparisons of Current Competitors (</a:t>
            </a:r>
            <a:r>
              <a:rPr lang="en-US" dirty="0" err="1" smtClean="0"/>
              <a:t>codecards</a:t>
            </a:r>
            <a:r>
              <a:rPr lang="en-US" dirty="0" smtClean="0"/>
              <a:t>, </a:t>
            </a:r>
            <a:r>
              <a:rPr lang="en-US" dirty="0" err="1" smtClean="0"/>
              <a:t>Quizlets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Daily Standups/Sprint Planning Meetings</a:t>
            </a:r>
          </a:p>
          <a:p>
            <a:pPr lvl="1"/>
            <a:r>
              <a:rPr lang="en-US" dirty="0" smtClean="0"/>
              <a:t>Create Wireframe, HTML, and CSS</a:t>
            </a:r>
          </a:p>
          <a:p>
            <a:pPr lvl="1"/>
            <a:r>
              <a:rPr lang="en-US" dirty="0" smtClean="0"/>
              <a:t>Research APIs/Implementation</a:t>
            </a:r>
          </a:p>
          <a:p>
            <a:pPr lvl="1"/>
            <a:r>
              <a:rPr lang="en-US" dirty="0" smtClean="0"/>
              <a:t>Pseudocode 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Connecting HTML and JavaScript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Add/Discussion of New Features</a:t>
            </a:r>
          </a:p>
          <a:p>
            <a:pPr lvl="1"/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847" y="1566775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Prototype </a:t>
            </a:r>
            <a:r>
              <a:rPr lang="mr-IN" dirty="0" smtClean="0"/>
              <a:t>–</a:t>
            </a:r>
            <a:r>
              <a:rPr lang="en-US" dirty="0" smtClean="0"/>
              <a:t> Beta Testing</a:t>
            </a:r>
            <a:endParaRPr lang="en-US" dirty="0"/>
          </a:p>
          <a:p>
            <a:pPr lvl="1"/>
            <a:r>
              <a:rPr lang="en-US" dirty="0"/>
              <a:t>RCT (Rapid Cycle Testing)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Making it available to everyone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</a:p>
          <a:p>
            <a:r>
              <a:rPr lang="en-US" dirty="0" err="1" smtClean="0"/>
              <a:t>Pnotify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Notification system.</a:t>
            </a:r>
          </a:p>
          <a:p>
            <a:r>
              <a:rPr lang="en-US" dirty="0" err="1" smtClean="0"/>
              <a:t>Pixlr</a:t>
            </a:r>
            <a:r>
              <a:rPr lang="en-US" dirty="0" smtClean="0"/>
              <a:t> Editor </a:t>
            </a:r>
            <a:r>
              <a:rPr lang="mr-IN" dirty="0" smtClean="0"/>
              <a:t>–</a:t>
            </a:r>
            <a:r>
              <a:rPr lang="en-US" dirty="0" smtClean="0"/>
              <a:t> Create logo.</a:t>
            </a:r>
          </a:p>
          <a:p>
            <a:r>
              <a:rPr lang="en-US" dirty="0" smtClean="0"/>
              <a:t>Trello </a:t>
            </a:r>
            <a:r>
              <a:rPr lang="mr-IN" dirty="0" smtClean="0"/>
              <a:t>–</a:t>
            </a:r>
            <a:r>
              <a:rPr lang="en-US" dirty="0" smtClean="0"/>
              <a:t> Lay out and assigning tasks.</a:t>
            </a:r>
          </a:p>
          <a:p>
            <a:r>
              <a:rPr lang="en-US" dirty="0" err="1" smtClean="0"/>
              <a:t>GitKraken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GUI (Graphical User Interface) version control interface.</a:t>
            </a:r>
          </a:p>
          <a:p>
            <a:r>
              <a:rPr lang="en-US" dirty="0" smtClean="0"/>
              <a:t>GitHub - </a:t>
            </a:r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/>
              <a:t>control and source code </a:t>
            </a:r>
            <a:r>
              <a:rPr lang="en-US" dirty="0" smtClean="0"/>
              <a:t>management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 create a more robust application, featuring:</a:t>
            </a:r>
          </a:p>
          <a:p>
            <a:pPr lvl="1"/>
            <a:r>
              <a:rPr lang="en-US" dirty="0"/>
              <a:t>Displaying number of people currently using the deck.</a:t>
            </a:r>
          </a:p>
          <a:p>
            <a:pPr lvl="1"/>
            <a:r>
              <a:rPr lang="en-US" dirty="0"/>
              <a:t>Provide knowledge quiz for user to test retention of information.</a:t>
            </a:r>
          </a:p>
          <a:p>
            <a:pPr lvl="1"/>
            <a:r>
              <a:rPr lang="en-US" dirty="0"/>
              <a:t>Provide options for user to print deck of cards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additional deck of cards on other topics of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Word-of-Mouth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(WOMM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like Twitter, Weblogs,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up proposals for industry that would defines </a:t>
            </a:r>
            <a:r>
              <a:rPr lang="en-US" dirty="0"/>
              <a:t>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GitHub </a:t>
            </a:r>
            <a:r>
              <a:rPr lang="en-US" dirty="0" smtClean="0"/>
              <a:t>to allow users to download and operate their own version of the application.</a:t>
            </a:r>
          </a:p>
          <a:p>
            <a:r>
              <a:rPr lang="en-US" dirty="0" smtClean="0"/>
              <a:t>Reaching out to industry’s for sponsorships such as </a:t>
            </a:r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Udemy</a:t>
            </a:r>
            <a:r>
              <a:rPr lang="en-US" dirty="0" smtClean="0"/>
              <a:t>, Universities,  etc.</a:t>
            </a:r>
          </a:p>
          <a:p>
            <a:pPr lvl="1"/>
            <a:r>
              <a:rPr lang="en-US" dirty="0" smtClean="0"/>
              <a:t>Universities to include: Keiser University, Platt College, LaSalle College Vancouver, etc.</a:t>
            </a:r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We will offer online version on top of download version.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5374</TotalTime>
  <Words>666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codedeck</vt:lpstr>
      <vt:lpstr>Overview</vt:lpstr>
      <vt:lpstr>Application’s Concepts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  <vt:lpstr>Cost</vt:lpstr>
      <vt:lpstr>Group Milestones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John</cp:lastModifiedBy>
  <cp:revision>44</cp:revision>
  <dcterms:created xsi:type="dcterms:W3CDTF">2017-08-31T18:55:53Z</dcterms:created>
  <dcterms:modified xsi:type="dcterms:W3CDTF">2017-09-05T17:50:05Z</dcterms:modified>
</cp:coreProperties>
</file>