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4"/>
    <p:restoredTop sz="94682"/>
  </p:normalViewPr>
  <p:slideViewPr>
    <p:cSldViewPr snapToGrid="0" snapToObjects="1">
      <p:cViewPr varScale="1">
        <p:scale>
          <a:sx n="78" d="100"/>
          <a:sy n="78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 the odds in your favor.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Desrosiers</a:t>
            </a:r>
            <a:endParaRPr lang="en-US" dirty="0" smtClean="0"/>
          </a:p>
          <a:p>
            <a:r>
              <a:rPr lang="en-US" dirty="0" smtClean="0"/>
              <a:t>Julie Ching</a:t>
            </a:r>
          </a:p>
          <a:p>
            <a:r>
              <a:rPr lang="en-US" dirty="0" smtClean="0"/>
              <a:t>Philip Ma</a:t>
            </a:r>
          </a:p>
          <a:p>
            <a:r>
              <a:rPr lang="en-US" dirty="0" smtClean="0"/>
              <a:t>Teddy Hidalgo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learning code? Overwhelmed by the amount of information to learn? We got a tool for you!  Blending the old with new, </a:t>
            </a:r>
            <a:r>
              <a:rPr lang="en-US" dirty="0"/>
              <a:t>a</a:t>
            </a:r>
            <a:r>
              <a:rPr lang="en-US" dirty="0" smtClean="0"/>
              <a:t>n interactive educational flash card.  Try us out and let us know!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Final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8" y="2033081"/>
            <a:ext cx="3563887" cy="3581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74" y="2015247"/>
            <a:ext cx="3669054" cy="3581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81" y="2015247"/>
            <a:ext cx="3599234" cy="35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Spotify</a:t>
            </a:r>
          </a:p>
          <a:p>
            <a:r>
              <a:rPr lang="en-US" dirty="0" smtClean="0"/>
              <a:t>Quizlet</a:t>
            </a:r>
          </a:p>
          <a:p>
            <a:r>
              <a:rPr lang="en-US" dirty="0" err="1" smtClean="0"/>
              <a:t>Stormpath</a:t>
            </a:r>
            <a:r>
              <a:rPr lang="en-US" smtClean="0"/>
              <a:t>/Google sign-in/Firebase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Breakdown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914900"/>
          </a:xfrm>
        </p:spPr>
        <p:txBody>
          <a:bodyPr/>
          <a:lstStyle/>
          <a:p>
            <a:r>
              <a:rPr lang="en-US" dirty="0" smtClean="0"/>
              <a:t>UI/UX</a:t>
            </a:r>
          </a:p>
          <a:p>
            <a:pPr lvl="1"/>
            <a:r>
              <a:rPr lang="en-US" dirty="0" smtClean="0"/>
              <a:t>HTML (Philip)</a:t>
            </a:r>
          </a:p>
          <a:p>
            <a:pPr lvl="1"/>
            <a:r>
              <a:rPr lang="en-US" dirty="0" smtClean="0"/>
              <a:t>CSS (Julie)</a:t>
            </a:r>
          </a:p>
          <a:p>
            <a:r>
              <a:rPr lang="en-US" dirty="0" smtClean="0"/>
              <a:t>FE Dev (JS/AJAX)</a:t>
            </a:r>
          </a:p>
          <a:p>
            <a:pPr lvl="1"/>
            <a:r>
              <a:rPr lang="en-US" dirty="0" smtClean="0"/>
              <a:t>Quizlet (John)</a:t>
            </a:r>
          </a:p>
          <a:p>
            <a:pPr lvl="1"/>
            <a:r>
              <a:rPr lang="en-US" dirty="0" smtClean="0"/>
              <a:t>Spotify (Teddy)</a:t>
            </a:r>
          </a:p>
          <a:p>
            <a:pPr lvl="1"/>
            <a:r>
              <a:rPr lang="en-US" dirty="0" smtClean="0"/>
              <a:t>Authentication (Julie/Teddy)</a:t>
            </a:r>
          </a:p>
          <a:p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Julie</a:t>
            </a:r>
          </a:p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Julie</a:t>
            </a:r>
          </a:p>
        </p:txBody>
      </p:sp>
    </p:spTree>
    <p:extLst>
      <p:ext uri="{BB962C8B-B14F-4D97-AF65-F5344CB8AC3E}">
        <p14:creationId xmlns:p14="http://schemas.microsoft.com/office/powerpoint/2010/main" val="14053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153</TotalTime>
  <Words>108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codedeck</vt:lpstr>
      <vt:lpstr>Team Members</vt:lpstr>
      <vt:lpstr>Project Description</vt:lpstr>
      <vt:lpstr>Sketch of Final Product</vt:lpstr>
      <vt:lpstr>APIs to be Used</vt:lpstr>
      <vt:lpstr>Rough Breakdown of Tasks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Julie Ching</dc:creator>
  <cp:lastModifiedBy>Julie Ching</cp:lastModifiedBy>
  <cp:revision>12</cp:revision>
  <dcterms:created xsi:type="dcterms:W3CDTF">2017-08-30T18:37:40Z</dcterms:created>
  <dcterms:modified xsi:type="dcterms:W3CDTF">2017-08-30T21:11:33Z</dcterms:modified>
</cp:coreProperties>
</file>