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82"/>
  </p:normalViewPr>
  <p:slideViewPr>
    <p:cSldViewPr snapToGrid="0" snapToObjects="1">
      <p:cViewPr varScale="1">
        <p:scale>
          <a:sx n="111" d="100"/>
          <a:sy n="111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codedeck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8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Application’s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codeDeck</a:t>
            </a:r>
            <a:r>
              <a:rPr lang="en-US" dirty="0"/>
              <a:t> is a virtual flash card application which features a deck of flash cards displayed in random order. Cards are displayed to the user one by one as the user clicks through them to review the topic of the deck.</a:t>
            </a:r>
          </a:p>
          <a:p>
            <a:r>
              <a:rPr lang="en-US" dirty="0"/>
              <a:t>In addition to the flash cards, the user can </a:t>
            </a:r>
            <a:r>
              <a:rPr lang="en-US"/>
              <a:t>access </a:t>
            </a:r>
            <a:r>
              <a:rPr lang="en-US" smtClean="0"/>
              <a:t>the hint and/or further information content </a:t>
            </a:r>
            <a:r>
              <a:rPr lang="en-US" dirty="0"/>
              <a:t>provider to listen to music to enhance the study experience.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79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</a:t>
            </a:r>
            <a:r>
              <a:rPr lang="en-US" dirty="0"/>
              <a:t>for its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7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68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echnologies Used </a:t>
            </a:r>
            <a:r>
              <a:rPr lang="en-US" dirty="0"/>
              <a:t>(and </a:t>
            </a:r>
            <a:r>
              <a:rPr lang="en-US" dirty="0" smtClean="0"/>
              <a:t>how </a:t>
            </a:r>
            <a:r>
              <a:rPr lang="en-US" dirty="0"/>
              <a:t>they 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2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05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Directions for </a:t>
            </a:r>
            <a:r>
              <a:rPr lang="en-US" dirty="0" smtClean="0"/>
              <a:t>Future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7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word-of-mouth marketing (WOMM</a:t>
            </a:r>
            <a:r>
              <a:rPr lang="en-US" dirty="0" smtClean="0"/>
              <a:t>)</a:t>
            </a:r>
          </a:p>
          <a:p>
            <a:r>
              <a:rPr lang="en-US" dirty="0"/>
              <a:t>social media tools like Twitter, Weblogs, etc</a:t>
            </a:r>
            <a:r>
              <a:rPr lang="en-US" dirty="0" smtClean="0"/>
              <a:t>.</a:t>
            </a:r>
          </a:p>
          <a:p>
            <a:r>
              <a:rPr lang="en-US" dirty="0"/>
              <a:t>The Web site defines the product's goals, identifies </a:t>
            </a:r>
            <a:r>
              <a:rPr lang="en-US" dirty="0" smtClean="0"/>
              <a:t>the benefits </a:t>
            </a:r>
            <a:r>
              <a:rPr lang="en-US" dirty="0"/>
              <a:t>of the </a:t>
            </a:r>
            <a:r>
              <a:rPr lang="en-US" dirty="0" smtClean="0"/>
              <a:t>service</a:t>
            </a:r>
            <a:r>
              <a:rPr lang="en-US" dirty="0"/>
              <a:t>, and offers users actionable links to </a:t>
            </a:r>
            <a:r>
              <a:rPr lang="en-US" dirty="0" smtClean="0"/>
              <a:t>download </a:t>
            </a:r>
            <a:r>
              <a:rPr lang="en-US" dirty="0"/>
              <a:t>the product.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8718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137</TotalTime>
  <Words>134</Words>
  <Application>Microsoft Macintosh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codedeck</vt:lpstr>
      <vt:lpstr>Application’s Concept</vt:lpstr>
      <vt:lpstr>Motivation for its Development</vt:lpstr>
      <vt:lpstr>Design Process</vt:lpstr>
      <vt:lpstr>Technologies Used (and how they work)</vt:lpstr>
      <vt:lpstr>Demo</vt:lpstr>
      <vt:lpstr>Directions for Future Development</vt:lpstr>
      <vt:lpstr>Marketing Plan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codedeck</dc:title>
  <dc:creator>Julie Ching</dc:creator>
  <cp:lastModifiedBy>Julie Ching</cp:lastModifiedBy>
  <cp:revision>6</cp:revision>
  <dcterms:created xsi:type="dcterms:W3CDTF">2017-08-31T18:55:53Z</dcterms:created>
  <dcterms:modified xsi:type="dcterms:W3CDTF">2017-08-31T21:13:00Z</dcterms:modified>
</cp:coreProperties>
</file>