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2337A-3809-6841-BDF3-6A9EF7CBD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Développement d’un Programme d’Echecs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8D57AA-B32B-5D4A-8F69-D76058759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Jules Courtois &amp; Colin </a:t>
            </a:r>
            <a:r>
              <a:rPr lang="fr-FR" dirty="0" err="1"/>
              <a:t>Branca</a:t>
            </a:r>
            <a:endParaRPr lang="fr-FR" dirty="0"/>
          </a:p>
          <a:p>
            <a:r>
              <a:rPr lang="fr-FR" dirty="0"/>
              <a:t>LAMS</a:t>
            </a:r>
          </a:p>
        </p:txBody>
      </p:sp>
    </p:spTree>
    <p:extLst>
      <p:ext uri="{BB962C8B-B14F-4D97-AF65-F5344CB8AC3E}">
        <p14:creationId xmlns:p14="http://schemas.microsoft.com/office/powerpoint/2010/main" val="23069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F9423-CE39-764D-AAAE-13919974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6E321-8E04-D244-BE96-FA8A6173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pPr lvl="1"/>
            <a:r>
              <a:rPr lang="fr-FR" dirty="0"/>
              <a:t>Fonctionnement</a:t>
            </a:r>
          </a:p>
          <a:p>
            <a:pPr lvl="1"/>
            <a:r>
              <a:rPr lang="fr-FR" dirty="0"/>
              <a:t>Les différents acteurs</a:t>
            </a:r>
          </a:p>
          <a:p>
            <a:r>
              <a:rPr lang="fr-FR" dirty="0"/>
              <a:t>Première Idée</a:t>
            </a:r>
          </a:p>
          <a:p>
            <a:pPr lvl="1"/>
            <a:r>
              <a:rPr lang="fr-FR" dirty="0"/>
              <a:t>Recherches</a:t>
            </a:r>
          </a:p>
          <a:p>
            <a:pPr lvl="1"/>
            <a:r>
              <a:rPr lang="fr-FR" dirty="0"/>
              <a:t>Plan du Programme</a:t>
            </a:r>
          </a:p>
          <a:p>
            <a:pPr lvl="1"/>
            <a:r>
              <a:rPr lang="fr-FR" dirty="0"/>
              <a:t>Difficultés</a:t>
            </a:r>
          </a:p>
          <a:p>
            <a:r>
              <a:rPr lang="fr-FR" dirty="0"/>
              <a:t>Seconde Idée</a:t>
            </a:r>
          </a:p>
          <a:p>
            <a:pPr lvl="1"/>
            <a:r>
              <a:rPr lang="fr-FR" dirty="0"/>
              <a:t>Description</a:t>
            </a:r>
          </a:p>
          <a:p>
            <a:r>
              <a:rPr lang="fr-FR" dirty="0"/>
              <a:t>Conclusion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730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DE86A-CCAC-294F-9932-9BF3BB26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Qu’est-ce qu’un programme d’échecs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ACFBE-8356-1B44-AB20-5C03F6D4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gérer plusieurs types de tournois: </a:t>
            </a:r>
          </a:p>
          <a:p>
            <a:pPr lvl="1"/>
            <a:r>
              <a:rPr lang="fr-FR" dirty="0"/>
              <a:t>Elimination directe</a:t>
            </a:r>
          </a:p>
          <a:p>
            <a:pPr lvl="1"/>
            <a:r>
              <a:rPr lang="fr-FR" dirty="0"/>
              <a:t>Championnat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Apparie les participants, gère les classement, …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3730EBE-1939-CA44-AD34-7F91A948A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9" t="48490" r="64083" b="38505"/>
          <a:stretch/>
        </p:blipFill>
        <p:spPr>
          <a:xfrm>
            <a:off x="6343649" y="4007314"/>
            <a:ext cx="5472113" cy="1380326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630F4614-7E7E-E64C-819F-3F13BAD7D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4" t="43501" r="55876" b="39646"/>
          <a:stretch/>
        </p:blipFill>
        <p:spPr>
          <a:xfrm>
            <a:off x="677334" y="4146436"/>
            <a:ext cx="5480579" cy="12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3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52119-B5D7-3947-8DC5-5F66F0C2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Les 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961B4-87C2-A448-80CF-46A696FD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Les Joueurs</a:t>
            </a:r>
          </a:p>
          <a:p>
            <a:pPr lvl="1"/>
            <a:r>
              <a:rPr lang="fr-FR" dirty="0"/>
              <a:t>Veulent que le tournoi se déroule bien</a:t>
            </a:r>
          </a:p>
          <a:p>
            <a:r>
              <a:rPr lang="fr-FR" dirty="0"/>
              <a:t>Les Organisateurs</a:t>
            </a:r>
          </a:p>
          <a:p>
            <a:pPr lvl="1"/>
            <a:r>
              <a:rPr lang="fr-FR" dirty="0"/>
              <a:t>Ce sont eux que nous devons convaincre</a:t>
            </a:r>
          </a:p>
          <a:p>
            <a:pPr lvl="1"/>
            <a:r>
              <a:rPr lang="fr-FR" dirty="0"/>
              <a:t>L’objectif est de leur simplifier la vie</a:t>
            </a:r>
          </a:p>
          <a:p>
            <a:r>
              <a:rPr lang="fr-FR" dirty="0"/>
              <a:t>La FSE</a:t>
            </a:r>
          </a:p>
          <a:p>
            <a:pPr lvl="1"/>
            <a:r>
              <a:rPr lang="fr-FR" dirty="0"/>
              <a:t>Fédération Suisse d’Echecs</a:t>
            </a:r>
          </a:p>
          <a:p>
            <a:pPr lvl="1"/>
            <a:r>
              <a:rPr lang="fr-FR" dirty="0"/>
              <a:t>Peuvent conseiller mais n’ont aucun droit décisionnel</a:t>
            </a:r>
          </a:p>
          <a:p>
            <a:r>
              <a:rPr lang="fr-FR" dirty="0"/>
              <a:t>La FIDE</a:t>
            </a:r>
          </a:p>
          <a:p>
            <a:pPr lvl="1"/>
            <a:r>
              <a:rPr lang="fr-FR" dirty="0"/>
              <a:t>Fédération Internationale d’Echecs</a:t>
            </a:r>
          </a:p>
          <a:p>
            <a:pPr lvl="1"/>
            <a:r>
              <a:rPr lang="fr-FR" dirty="0"/>
              <a:t>Valide les programmes d’appariements</a:t>
            </a:r>
          </a:p>
          <a:p>
            <a:r>
              <a:rPr lang="fr-FR" dirty="0"/>
              <a:t>Les Programmes existants</a:t>
            </a:r>
          </a:p>
          <a:p>
            <a:pPr lvl="1"/>
            <a:r>
              <a:rPr lang="fr-FR" dirty="0"/>
              <a:t>Il n’y en a seulement 6 approuvés par la FIDE</a:t>
            </a:r>
          </a:p>
          <a:p>
            <a:pPr lvl="1"/>
            <a:r>
              <a:rPr lang="fr-FR" dirty="0"/>
              <a:t>Nous ne parlerons que de </a:t>
            </a:r>
            <a:r>
              <a:rPr lang="fr-FR" dirty="0" err="1"/>
              <a:t>SwissManager</a:t>
            </a:r>
            <a:r>
              <a:rPr lang="fr-FR" dirty="0"/>
              <a:t> et Vega</a:t>
            </a:r>
          </a:p>
        </p:txBody>
      </p:sp>
    </p:spTree>
    <p:extLst>
      <p:ext uri="{BB962C8B-B14F-4D97-AF65-F5344CB8AC3E}">
        <p14:creationId xmlns:p14="http://schemas.microsoft.com/office/powerpoint/2010/main" val="105765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382F7-38EC-384B-A046-40737030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Idée</a:t>
            </a:r>
            <a:br>
              <a:rPr lang="fr-FR" dirty="0"/>
            </a:br>
            <a:r>
              <a:rPr lang="fr-FR" dirty="0"/>
              <a:t>Nos recherches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603DB-E8E2-024A-AED0-591C867F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Sondage</a:t>
            </a:r>
          </a:p>
          <a:p>
            <a:pPr lvl="1"/>
            <a:r>
              <a:rPr lang="fr-FR" dirty="0"/>
              <a:t>En Suisse Romande</a:t>
            </a:r>
          </a:p>
          <a:p>
            <a:pPr lvl="1"/>
            <a:r>
              <a:rPr lang="fr-FR" dirty="0"/>
              <a:t>Seul </a:t>
            </a:r>
            <a:r>
              <a:rPr lang="fr-FR" dirty="0" err="1"/>
              <a:t>SwissManager</a:t>
            </a:r>
            <a:r>
              <a:rPr lang="fr-FR" dirty="0"/>
              <a:t> est utilisé</a:t>
            </a:r>
          </a:p>
          <a:p>
            <a:pPr lvl="1"/>
            <a:r>
              <a:rPr lang="fr-FR" dirty="0"/>
              <a:t>Tous s’en plaignent</a:t>
            </a:r>
          </a:p>
          <a:p>
            <a:r>
              <a:rPr lang="fr-CH" dirty="0" err="1"/>
              <a:t>Contextual</a:t>
            </a:r>
            <a:r>
              <a:rPr lang="fr-CH" dirty="0"/>
              <a:t> </a:t>
            </a:r>
            <a:r>
              <a:rPr lang="fr-CH" dirty="0" err="1"/>
              <a:t>inquiry</a:t>
            </a:r>
            <a:endParaRPr lang="fr-CH" dirty="0"/>
          </a:p>
          <a:p>
            <a:pPr lvl="1"/>
            <a:r>
              <a:rPr lang="fr-CH" dirty="0"/>
              <a:t>Active Chess d’Echallens</a:t>
            </a:r>
          </a:p>
          <a:p>
            <a:pPr lvl="1"/>
            <a:r>
              <a:rPr lang="fr-CH" dirty="0"/>
              <a:t>Problème: l’inscription</a:t>
            </a:r>
          </a:p>
          <a:p>
            <a:pPr lvl="1"/>
            <a:r>
              <a:rPr lang="fr-CH" dirty="0"/>
              <a:t>Peu de réseau dans la salle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52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82F11-491C-B347-9120-8F2CF2EC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Idée</a:t>
            </a:r>
            <a:br>
              <a:rPr lang="fr-FR" dirty="0"/>
            </a:br>
            <a:r>
              <a:rPr lang="fr-FR" dirty="0"/>
              <a:t>Plan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EA5AF6-D54C-BB49-B483-BB811992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programme distribué</a:t>
            </a:r>
          </a:p>
          <a:p>
            <a:r>
              <a:rPr lang="fr-FR" dirty="0"/>
              <a:t>Marche autant bien en ligne qu’en locale</a:t>
            </a:r>
          </a:p>
          <a:p>
            <a:r>
              <a:rPr lang="fr-FR" dirty="0"/>
              <a:t>Gestion des inscriptions</a:t>
            </a:r>
          </a:p>
          <a:p>
            <a:r>
              <a:rPr lang="fr-FR" dirty="0"/>
              <a:t>Gestions des sous-tournois</a:t>
            </a:r>
          </a:p>
          <a:p>
            <a:r>
              <a:rPr lang="fr-FR" dirty="0"/>
              <a:t>Connecté aux différentes fédérations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707DD5-A147-F546-892A-98501B22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03" y="1528762"/>
            <a:ext cx="6646397" cy="39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88DDF-C387-544F-9BF8-B593E1C0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Idée</a:t>
            </a:r>
            <a:br>
              <a:rPr lang="fr-FR" dirty="0"/>
            </a:br>
            <a:r>
              <a:rPr lang="fr-FR" dirty="0"/>
              <a:t>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A3FA5F-E92B-1C43-A121-2F9C8A5B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Conditions d’admissions très strictes</a:t>
            </a:r>
          </a:p>
          <a:p>
            <a:pPr lvl="1"/>
            <a:r>
              <a:rPr lang="fr-FR" dirty="0"/>
              <a:t>Mais te temps en temps expliquées de manière très floues…</a:t>
            </a:r>
          </a:p>
          <a:p>
            <a:r>
              <a:rPr lang="fr-FR" dirty="0" err="1"/>
              <a:t>Pairing</a:t>
            </a:r>
            <a:r>
              <a:rPr lang="fr-FR" dirty="0"/>
              <a:t> </a:t>
            </a:r>
            <a:r>
              <a:rPr lang="fr-FR" dirty="0" err="1"/>
              <a:t>Engines</a:t>
            </a:r>
            <a:endParaRPr lang="fr-FR" dirty="0"/>
          </a:p>
          <a:p>
            <a:pPr lvl="1"/>
            <a:r>
              <a:rPr lang="fr-FR" dirty="0" err="1"/>
              <a:t>JaVaFo</a:t>
            </a:r>
            <a:r>
              <a:rPr lang="fr-FR" dirty="0"/>
              <a:t> et </a:t>
            </a:r>
            <a:r>
              <a:rPr lang="fr-FR" dirty="0" err="1"/>
              <a:t>bbpPairings</a:t>
            </a:r>
            <a:r>
              <a:rPr lang="fr-CH" dirty="0"/>
              <a:t> </a:t>
            </a:r>
          </a:p>
          <a:p>
            <a:r>
              <a:rPr lang="fr-FR" dirty="0"/>
              <a:t>Monde fermé</a:t>
            </a:r>
          </a:p>
          <a:p>
            <a:pPr lvl="1"/>
            <a:r>
              <a:rPr lang="fr-FR" dirty="0"/>
              <a:t>Pas de réponse à nos mails</a:t>
            </a:r>
          </a:p>
          <a:p>
            <a:r>
              <a:rPr lang="fr-FR" dirty="0"/>
              <a:t>La FIDE en crise</a:t>
            </a:r>
          </a:p>
          <a:p>
            <a:pPr lvl="1"/>
            <a:r>
              <a:rPr lang="fr-FR" dirty="0"/>
              <a:t>Changement de président</a:t>
            </a:r>
          </a:p>
          <a:p>
            <a:pPr lvl="1"/>
            <a:r>
              <a:rPr lang="fr-FR" dirty="0"/>
              <a:t>La FIDE n’a plus de banque</a:t>
            </a:r>
          </a:p>
          <a:p>
            <a:r>
              <a:rPr lang="fr-FR" dirty="0"/>
              <a:t>Des concurrents très bons</a:t>
            </a:r>
          </a:p>
          <a:p>
            <a:pPr lvl="1"/>
            <a:r>
              <a:rPr lang="fr-FR" dirty="0"/>
              <a:t>Les programmes agréés ne font peut-être pas tout mais le font très bien</a:t>
            </a:r>
          </a:p>
        </p:txBody>
      </p:sp>
    </p:spTree>
    <p:extLst>
      <p:ext uri="{BB962C8B-B14F-4D97-AF65-F5344CB8AC3E}">
        <p14:creationId xmlns:p14="http://schemas.microsoft.com/office/powerpoint/2010/main" val="12934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81A59-B6AA-9346-BDF2-AA6250FC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Seconde Idée</a:t>
            </a:r>
            <a:br>
              <a:rPr lang="fr-FR" dirty="0"/>
            </a:br>
            <a:r>
              <a:rPr lang="fr-FR" dirty="0"/>
              <a:t>Une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F2725-572C-CC42-AE5C-4949C45A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 programmes ont les mêmes grosses faiblesses</a:t>
            </a:r>
          </a:p>
          <a:p>
            <a:pPr lvl="1"/>
            <a:r>
              <a:rPr lang="fr-FR" dirty="0"/>
              <a:t>Pas de gestion des inscriptions automatiques</a:t>
            </a:r>
          </a:p>
          <a:p>
            <a:pPr lvl="1"/>
            <a:r>
              <a:rPr lang="fr-FR" dirty="0"/>
              <a:t>Pas de communication automatique des résultats en ligne</a:t>
            </a:r>
          </a:p>
          <a:p>
            <a:r>
              <a:rPr lang="fr-FR" dirty="0"/>
              <a:t>Notre idée: une API pour faire le relai joueur – organisateur</a:t>
            </a:r>
          </a:p>
          <a:p>
            <a:r>
              <a:rPr lang="fr-FR" dirty="0"/>
              <a:t>Simplifie l’inscription des joueurs aux tournois</a:t>
            </a:r>
          </a:p>
          <a:p>
            <a:r>
              <a:rPr lang="fr-FR" dirty="0"/>
              <a:t>Import facilité de la liste des inscrits pour les organisateurs</a:t>
            </a:r>
          </a:p>
          <a:p>
            <a:r>
              <a:rPr lang="fr-FR" dirty="0"/>
              <a:t>API connectée aux différentes fédérations</a:t>
            </a:r>
          </a:p>
          <a:p>
            <a:pPr lvl="1"/>
            <a:r>
              <a:rPr lang="fr-FR" dirty="0"/>
              <a:t>Vérifier les identités des joueurs</a:t>
            </a:r>
          </a:p>
          <a:p>
            <a:pPr lvl="1"/>
            <a:r>
              <a:rPr lang="fr-FR" dirty="0"/>
              <a:t>Mettre à jour leurs informations</a:t>
            </a:r>
          </a:p>
        </p:txBody>
      </p:sp>
    </p:spTree>
    <p:extLst>
      <p:ext uri="{BB962C8B-B14F-4D97-AF65-F5344CB8AC3E}">
        <p14:creationId xmlns:p14="http://schemas.microsoft.com/office/powerpoint/2010/main" val="41988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2E335-48D8-064D-865E-065C06EB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16D34-945E-FC43-A571-84D5B4AF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Même si le gens s’en plaignent, les outils actuels sont très bons, il sera donc difficile de les concurrencer.</a:t>
            </a:r>
          </a:p>
          <a:p>
            <a:r>
              <a:rPr lang="fr-FR" dirty="0"/>
              <a:t>Pas sûr d’avoir une réponse de la FIDE…</a:t>
            </a:r>
          </a:p>
          <a:p>
            <a:r>
              <a:rPr lang="fr-FR" dirty="0"/>
              <a:t>L’idée de l’API nous permet d’être indépendant de cela </a:t>
            </a:r>
            <a:r>
              <a:rPr lang="fr-FR"/>
              <a:t>et d’avancer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749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4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C0C0C0"/>
      </a:accent1>
      <a:accent2>
        <a:srgbClr val="5E5E5E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62</TotalTime>
  <Words>336</Words>
  <Application>Microsoft Macintosh PowerPoint</Application>
  <PresentationFormat>Grand écran</PresentationFormat>
  <Paragraphs>76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Développement d’un Programme d’Echecs</vt:lpstr>
      <vt:lpstr>Plan</vt:lpstr>
      <vt:lpstr>Introduction Qu’est-ce qu’un programme d’échecs ? </vt:lpstr>
      <vt:lpstr>Introduction Les Acteurs</vt:lpstr>
      <vt:lpstr>Première Idée Nos recherches</vt:lpstr>
      <vt:lpstr>Première Idée Plan du Programme</vt:lpstr>
      <vt:lpstr>Première Idée Difficultés</vt:lpstr>
      <vt:lpstr>Seconde Idée Une API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 Programme d’Echecs</dc:title>
  <dc:creator>Microsoft Office User</dc:creator>
  <cp:lastModifiedBy>Microsoft Office User</cp:lastModifiedBy>
  <cp:revision>7</cp:revision>
  <dcterms:created xsi:type="dcterms:W3CDTF">2018-11-01T07:55:03Z</dcterms:created>
  <dcterms:modified xsi:type="dcterms:W3CDTF">2018-11-01T08:57:53Z</dcterms:modified>
</cp:coreProperties>
</file>