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0691800" cx="7559675"/>
  <p:notesSz cx="6858000" cy="9945675"/>
  <p:embeddedFontLst>
    <p:embeddedFont>
      <p:font typeface="Ubuntu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475">
          <p15:clr>
            <a:srgbClr val="A4A3A4"/>
          </p15:clr>
        </p15:guide>
        <p15:guide id="2" pos="453">
          <p15:clr>
            <a:srgbClr val="A4A3A4"/>
          </p15:clr>
        </p15:guide>
        <p15:guide id="3" pos="4309">
          <p15:clr>
            <a:srgbClr val="A4A3A4"/>
          </p15:clr>
        </p15:guide>
        <p15:guide id="4" orient="horz" pos="465">
          <p15:clr>
            <a:srgbClr val="A4A3A4"/>
          </p15:clr>
        </p15:guide>
        <p15:guide id="5" pos="2381">
          <p15:clr>
            <a:srgbClr val="A4A3A4"/>
          </p15:clr>
        </p15:guide>
        <p15:guide id="6" pos="7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475" orient="horz"/>
        <p:guide pos="453"/>
        <p:guide pos="4309"/>
        <p:guide pos="465" orient="horz"/>
        <p:guide pos="2381"/>
        <p:guide pos="77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Ubuntu-regular.fntdata"/><Relationship Id="rId10" Type="http://schemas.openxmlformats.org/officeDocument/2006/relationships/slide" Target="slides/slide5.xml"/><Relationship Id="rId13" Type="http://schemas.openxmlformats.org/officeDocument/2006/relationships/font" Target="fonts/Ubuntu-italic.fntdata"/><Relationship Id="rId12" Type="http://schemas.openxmlformats.org/officeDocument/2006/relationships/font" Target="fonts/Ubuntu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Ubuntu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499586f39_0_47:notes"/>
          <p:cNvSpPr txBox="1"/>
          <p:nvPr>
            <p:ph idx="1" type="body"/>
          </p:nvPr>
        </p:nvSpPr>
        <p:spPr>
          <a:xfrm>
            <a:off x="685800" y="4724175"/>
            <a:ext cx="5486400" cy="44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8499586f39_0_47:notes"/>
          <p:cNvSpPr/>
          <p:nvPr>
            <p:ph idx="2" type="sldImg"/>
          </p:nvPr>
        </p:nvSpPr>
        <p:spPr>
          <a:xfrm>
            <a:off x="1143225" y="745925"/>
            <a:ext cx="4572300" cy="37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499586f39_0_66:notes"/>
          <p:cNvSpPr txBox="1"/>
          <p:nvPr>
            <p:ph idx="1" type="body"/>
          </p:nvPr>
        </p:nvSpPr>
        <p:spPr>
          <a:xfrm>
            <a:off x="685800" y="4724175"/>
            <a:ext cx="5486400" cy="44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8499586f39_0_66:notes"/>
          <p:cNvSpPr/>
          <p:nvPr>
            <p:ph idx="2" type="sldImg"/>
          </p:nvPr>
        </p:nvSpPr>
        <p:spPr>
          <a:xfrm>
            <a:off x="1143225" y="745925"/>
            <a:ext cx="4572300" cy="37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499586f39_0_120:notes"/>
          <p:cNvSpPr/>
          <p:nvPr>
            <p:ph idx="2" type="sldImg"/>
          </p:nvPr>
        </p:nvSpPr>
        <p:spPr>
          <a:xfrm>
            <a:off x="1143225" y="745925"/>
            <a:ext cx="4572300" cy="37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499586f39_0_120:notes"/>
          <p:cNvSpPr txBox="1"/>
          <p:nvPr>
            <p:ph idx="1" type="body"/>
          </p:nvPr>
        </p:nvSpPr>
        <p:spPr>
          <a:xfrm>
            <a:off x="685800" y="4724175"/>
            <a:ext cx="5486400" cy="44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566976" y="1749795"/>
            <a:ext cx="6425724" cy="37223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0"/>
              <a:buFont typeface="Ubuntu"/>
              <a:buNone/>
              <a:defRPr sz="49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944960" y="5615678"/>
            <a:ext cx="5669756" cy="2581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/>
            </a:lvl1pPr>
            <a:lvl2pPr lvl="1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/>
            </a:lvl2pPr>
            <a:lvl3pPr lvl="2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/>
            </a:lvl3pPr>
            <a:lvl4pPr lvl="3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4pPr>
            <a:lvl5pPr lvl="4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5pPr>
            <a:lvl6pPr lvl="5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6pPr>
            <a:lvl7pPr lvl="6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7pPr>
            <a:lvl8pPr lvl="7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8pPr>
            <a:lvl9pPr lvl="8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87909" y="2978019"/>
            <a:ext cx="6783857" cy="652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1694512" y="4284621"/>
            <a:ext cx="9060817" cy="1630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-1612846" y="2701814"/>
            <a:ext cx="9060817" cy="479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515791" y="2665532"/>
            <a:ext cx="6520220" cy="4447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0"/>
              <a:buFont typeface="Ubuntu"/>
              <a:buNone/>
              <a:defRPr sz="49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15791" y="7155103"/>
            <a:ext cx="6520220" cy="2338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653"/>
              <a:buNone/>
              <a:defRPr sz="1653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488"/>
              <a:buNone/>
              <a:defRPr sz="1488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519728" y="2846200"/>
            <a:ext cx="3212862" cy="678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3827085" y="2846200"/>
            <a:ext cx="3212862" cy="678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520712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520713" y="2620980"/>
            <a:ext cx="3198096" cy="12845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b="1" sz="1984"/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b="1" sz="1653"/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b="1" sz="1488"/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520713" y="3905482"/>
            <a:ext cx="3198096" cy="574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3827086" y="2620980"/>
            <a:ext cx="3213847" cy="12845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b="1" sz="1984"/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b="1" sz="1653"/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b="1" sz="1488"/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3827086" y="3905482"/>
            <a:ext cx="3213847" cy="574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Ubuntu"/>
              <a:buNone/>
              <a:defRPr sz="264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557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5"/>
              <a:buChar char="•"/>
              <a:defRPr sz="2645"/>
            </a:lvl1pPr>
            <a:lvl2pPr indent="-375602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315"/>
              <a:buChar char="•"/>
              <a:defRPr sz="2315"/>
            </a:lvl2pPr>
            <a:lvl3pPr indent="-354583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Char char="•"/>
              <a:defRPr sz="1984"/>
            </a:lvl3pPr>
            <a:lvl4pPr indent="-333565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4pPr>
            <a:lvl5pPr indent="-333565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5pPr>
            <a:lvl6pPr indent="-333565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6pPr>
            <a:lvl7pPr indent="-333565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7pPr>
            <a:lvl8pPr indent="-333565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8pPr>
            <a:lvl9pPr indent="-333565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Ubuntu"/>
              <a:buNone/>
              <a:defRPr sz="264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5"/>
              <a:buFont typeface="Arial"/>
              <a:buNone/>
              <a:defRPr b="0" i="0" sz="2645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315"/>
              <a:buFont typeface="Arial"/>
              <a:buNone/>
              <a:defRPr b="0" i="0" sz="2315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b="0" i="0" sz="1984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37"/>
              <a:buFont typeface="Ubuntu"/>
              <a:buNone/>
              <a:defRPr b="0" i="0" sz="3637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5602" lvl="0" marL="45720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315"/>
              <a:buFont typeface="Arial"/>
              <a:buChar char="•"/>
              <a:defRPr b="0" i="0" sz="2315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54583" lvl="1" marL="914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33565" lvl="2" marL="1371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Char char="•"/>
              <a:defRPr b="0" i="0" sz="1653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23088" lvl="3" marL="1828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23088" lvl="4" marL="22860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23088" lvl="5" marL="27432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23088" lvl="6" marL="3200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23088" lvl="7" marL="3657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23088" lvl="8" marL="4114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2" u="none" cap="none" strike="noStrik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2" u="none" cap="none" strike="noStrik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3463" y="1272576"/>
            <a:ext cx="3928048" cy="14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2076385" y="142560"/>
            <a:ext cx="4615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900">
                <a:solidFill>
                  <a:srgbClr val="575656"/>
                </a:solidFill>
                <a:latin typeface="Ubuntu"/>
                <a:ea typeface="Ubuntu"/>
                <a:cs typeface="Ubuntu"/>
                <a:sym typeface="Ubuntu"/>
              </a:rPr>
              <a:t>STE(A)M Process Spiekbriefjes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-2312" r="0" t="0"/>
          <a:stretch/>
        </p:blipFill>
        <p:spPr>
          <a:xfrm>
            <a:off x="-26600" y="123000"/>
            <a:ext cx="2798947" cy="25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2942388" y="1411888"/>
            <a:ext cx="3610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4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VRAAG HET! </a:t>
            </a:r>
            <a:endParaRPr b="1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Wat is het probleem?  Wat is de opdracht? 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3463" y="4092801"/>
            <a:ext cx="3928048" cy="14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200" y="5471564"/>
            <a:ext cx="3928048" cy="14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188" y="2682664"/>
            <a:ext cx="3928048" cy="14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3463" y="6874401"/>
            <a:ext cx="3928048" cy="14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200" y="8293151"/>
            <a:ext cx="3928048" cy="14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798363" y="2799038"/>
            <a:ext cx="34497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4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BEDENK HET!</a:t>
            </a:r>
            <a:endParaRPr b="1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Hoe ga je het oplossen? Hoe ga je het aanpakken?  Brainstorm ideeën!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3022638" y="4193388"/>
            <a:ext cx="34497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4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ONTWERP </a:t>
            </a:r>
            <a:r>
              <a:rPr b="1" lang="nl-NL" sz="24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HET!</a:t>
            </a:r>
            <a:endParaRPr b="1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Maak een schets van je plannen. 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798375" y="5587913"/>
            <a:ext cx="34497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4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MAAK</a:t>
            </a:r>
            <a:r>
              <a:rPr b="1" lang="nl-NL" sz="24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 HET!</a:t>
            </a:r>
            <a:endParaRPr b="1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Handen uit de mouwen!  Bouw het. 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3022625" y="6990750"/>
            <a:ext cx="34497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4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TEST</a:t>
            </a:r>
            <a:r>
              <a:rPr b="1" lang="nl-NL" sz="24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 HET!</a:t>
            </a:r>
            <a:endParaRPr b="1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Wat werkt? Wat zou beter moeten? 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798363" y="8409538"/>
            <a:ext cx="34497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4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PAS HET AAN</a:t>
            </a:r>
            <a:r>
              <a:rPr b="1" lang="nl-NL" sz="24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!</a:t>
            </a:r>
            <a:endParaRPr b="1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Hoe kan je je ontwerp aanpassen om het beter te maken?  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8" name="Google Shape;9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6274" y="8056772"/>
            <a:ext cx="1990876" cy="188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212" y="9895876"/>
            <a:ext cx="1486975" cy="46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81428" y="9904472"/>
            <a:ext cx="1520954" cy="63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09675" y="9937577"/>
            <a:ext cx="1808273" cy="48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89650" y="9890225"/>
            <a:ext cx="157162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588" y="643399"/>
            <a:ext cx="4189523" cy="4622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588" y="5951799"/>
            <a:ext cx="4189523" cy="4622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262" y="1372621"/>
            <a:ext cx="2872575" cy="152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3296850" y="738200"/>
            <a:ext cx="30000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latin typeface="Ubuntu"/>
                <a:ea typeface="Ubuntu"/>
                <a:cs typeface="Ubuntu"/>
                <a:sym typeface="Ubuntu"/>
              </a:rPr>
              <a:t>Wat is de opdracht/probleem?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474613" y="1481925"/>
            <a:ext cx="3000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Kernwoorden ...</a:t>
            </a:r>
            <a:endParaRPr/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250" y="3306074"/>
            <a:ext cx="2872575" cy="1414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/>
        </p:nvSpPr>
        <p:spPr>
          <a:xfrm>
            <a:off x="558850" y="3382263"/>
            <a:ext cx="3000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Zeker niet vergeten </a:t>
            </a: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...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37925" y="461425"/>
            <a:ext cx="30000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VRAAG HET! </a:t>
            </a:r>
            <a:endParaRPr/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262" y="6630421"/>
            <a:ext cx="2872575" cy="152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474613" y="6739725"/>
            <a:ext cx="3000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 beste idee is ...</a:t>
            </a:r>
            <a:endParaRPr/>
          </a:p>
        </p:txBody>
      </p:sp>
      <p:pic>
        <p:nvPicPr>
          <p:cNvPr id="117" name="Google Shape;11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250" y="8563874"/>
            <a:ext cx="2872575" cy="1414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 txBox="1"/>
          <p:nvPr/>
        </p:nvSpPr>
        <p:spPr>
          <a:xfrm>
            <a:off x="558850" y="8640063"/>
            <a:ext cx="3000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Want ...</a:t>
            </a:r>
            <a:endParaRPr/>
          </a:p>
        </p:txBody>
      </p:sp>
      <p:cxnSp>
        <p:nvCxnSpPr>
          <p:cNvPr id="119" name="Google Shape;119;p14"/>
          <p:cNvCxnSpPr/>
          <p:nvPr/>
        </p:nvCxnSpPr>
        <p:spPr>
          <a:xfrm>
            <a:off x="314025" y="5575300"/>
            <a:ext cx="67956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20" name="Google Shape;120;p14"/>
          <p:cNvSpPr txBox="1"/>
          <p:nvPr/>
        </p:nvSpPr>
        <p:spPr>
          <a:xfrm>
            <a:off x="37925" y="5786813"/>
            <a:ext cx="30000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BEDENK HET!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3856050" y="6116475"/>
            <a:ext cx="2012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latin typeface="Ubuntu"/>
                <a:ea typeface="Ubuntu"/>
                <a:cs typeface="Ubuntu"/>
                <a:sym typeface="Ubuntu"/>
              </a:rPr>
              <a:t>IDEEËN TANK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588" y="643399"/>
            <a:ext cx="4189523" cy="4622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500" y="5951800"/>
            <a:ext cx="7334525" cy="46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262" y="1372621"/>
            <a:ext cx="2872575" cy="152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/>
        </p:nvSpPr>
        <p:spPr>
          <a:xfrm>
            <a:off x="3856050" y="738200"/>
            <a:ext cx="2012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latin typeface="Ubuntu"/>
                <a:ea typeface="Ubuntu"/>
                <a:cs typeface="Ubuntu"/>
                <a:sym typeface="Ubuntu"/>
              </a:rPr>
              <a:t>Mijn blauwdruk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474613" y="1481925"/>
            <a:ext cx="3000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Materialen </a:t>
            </a: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...</a:t>
            </a:r>
            <a:endParaRPr/>
          </a:p>
        </p:txBody>
      </p:sp>
      <p:pic>
        <p:nvPicPr>
          <p:cNvPr id="131" name="Google Shape;13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250" y="3306074"/>
            <a:ext cx="2872575" cy="1414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/>
        </p:nvSpPr>
        <p:spPr>
          <a:xfrm>
            <a:off x="482650" y="3382263"/>
            <a:ext cx="3000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Gereedschap</a:t>
            </a: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...</a:t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37925" y="461425"/>
            <a:ext cx="30000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 flipH="1" rot="10800000">
            <a:off x="390225" y="5559100"/>
            <a:ext cx="1902000" cy="162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35" name="Google Shape;135;p15"/>
          <p:cNvSpPr txBox="1"/>
          <p:nvPr/>
        </p:nvSpPr>
        <p:spPr>
          <a:xfrm>
            <a:off x="37925" y="384050"/>
            <a:ext cx="30000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ONTWERP HET!</a:t>
            </a:r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2279850" y="5358813"/>
            <a:ext cx="3000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1800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Dit zal het worden! </a:t>
            </a:r>
            <a:endParaRPr sz="1800">
              <a:solidFill>
                <a:srgbClr val="999999"/>
              </a:solidFill>
            </a:endParaRPr>
          </a:p>
        </p:txBody>
      </p:sp>
      <p:cxnSp>
        <p:nvCxnSpPr>
          <p:cNvPr id="137" name="Google Shape;137;p15"/>
          <p:cNvCxnSpPr/>
          <p:nvPr/>
        </p:nvCxnSpPr>
        <p:spPr>
          <a:xfrm flipH="1" rot="10800000">
            <a:off x="4515450" y="5538100"/>
            <a:ext cx="2827500" cy="210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588" y="5951799"/>
            <a:ext cx="4189523" cy="462258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6"/>
          <p:cNvSpPr txBox="1"/>
          <p:nvPr/>
        </p:nvSpPr>
        <p:spPr>
          <a:xfrm>
            <a:off x="37925" y="309025"/>
            <a:ext cx="30000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TEST</a:t>
            </a:r>
            <a:r>
              <a:rPr b="1" lang="nl-NL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HET! 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3511338" y="6167275"/>
            <a:ext cx="3000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Wat zou anders moeten? </a:t>
            </a:r>
            <a:endParaRPr/>
          </a:p>
        </p:txBody>
      </p:sp>
      <p:cxnSp>
        <p:nvCxnSpPr>
          <p:cNvPr id="145" name="Google Shape;145;p16"/>
          <p:cNvCxnSpPr/>
          <p:nvPr/>
        </p:nvCxnSpPr>
        <p:spPr>
          <a:xfrm>
            <a:off x="314025" y="5575300"/>
            <a:ext cx="67956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46" name="Google Shape;146;p16"/>
          <p:cNvSpPr txBox="1"/>
          <p:nvPr/>
        </p:nvSpPr>
        <p:spPr>
          <a:xfrm>
            <a:off x="37925" y="5786813"/>
            <a:ext cx="30000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PAS </a:t>
            </a:r>
            <a:r>
              <a:rPr b="1" lang="nl-NL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HET AAN!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8850" y="282850"/>
            <a:ext cx="4189500" cy="46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013" y="919624"/>
            <a:ext cx="4189523" cy="462258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3993600" y="463100"/>
            <a:ext cx="3000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Wat werkt minder goed? 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474625" y="1093525"/>
            <a:ext cx="3000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Wat werkt goed? 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750" y="7004650"/>
            <a:ext cx="3000001" cy="31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/>
        </p:nvSpPr>
        <p:spPr>
          <a:xfrm>
            <a:off x="466425" y="7319638"/>
            <a:ext cx="3000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Dit doe ik 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volgende keer </a:t>
            </a: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anders</a:t>
            </a: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b="0" l="-2312" r="0" t="0"/>
          <a:stretch/>
        </p:blipFill>
        <p:spPr>
          <a:xfrm>
            <a:off x="74488" y="743050"/>
            <a:ext cx="7410698" cy="687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12" y="9591076"/>
            <a:ext cx="1486975" cy="46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 rotWithShape="1">
          <a:blip r:embed="rId5">
            <a:alphaModFix/>
          </a:blip>
          <a:srcRect b="0" l="21521" r="13361" t="7715"/>
          <a:stretch/>
        </p:blipFill>
        <p:spPr>
          <a:xfrm>
            <a:off x="1879525" y="8451550"/>
            <a:ext cx="1440699" cy="19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5150" y="8587065"/>
            <a:ext cx="1736425" cy="728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49361" y="8720624"/>
            <a:ext cx="1736402" cy="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1750" y="9488488"/>
            <a:ext cx="15716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68025" y="9488500"/>
            <a:ext cx="1990668" cy="4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Kantoorthe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