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3AF"/>
    <a:srgbClr val="27A0AC"/>
    <a:srgbClr val="28A9A0"/>
    <a:srgbClr val="2BB595"/>
    <a:srgbClr val="2BBD87"/>
    <a:srgbClr val="2EC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10ED-52B6-4CAA-86D5-E6C018055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E0528C-EC0C-435F-806D-7DEA357E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292E9-031A-4505-845D-614AD6E0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AF628-8637-4FC8-9422-1698D9E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7D077-E40C-440B-A531-A7E39A7D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9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DE0FC-7F9F-44D5-9B93-F8DD059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C0DD7B-5F68-4236-A79F-1DAD11BC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EBDE2-7953-435B-8923-D591B6F0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D4B68-23CC-4838-B50C-BB7D3C7E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47AFF-9C1A-4C31-ACAC-961B80F6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164008-AB11-4455-B53B-F778DC609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BDE299-65DB-496C-B97A-2D6C31CD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B1180-F55C-4CE8-B76D-CD2DA53D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91B3E-4C2E-42B1-B7A5-4B14E639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5472A-E3AA-4029-B569-E9CD2E03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2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95DBC-F5A6-4C68-867F-B53CD0B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9BB66-361C-4A69-A54A-EFABBC49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A6965-E4A7-4D50-BA2B-B85B3978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69692-0A7A-4FD1-A39F-0370BCA8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4EA58-C301-4204-B927-2557D753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0A970-6359-4963-835A-C7B36444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8F200-C970-4D7A-87D8-6E3EA46B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82BFF-943E-44BC-AC5C-92F0EFA6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0611-AEF1-43C7-ACC2-E1D43A75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B0A03-69F1-47CF-AFF9-DE34348D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8AB21-917B-4D2B-B8CB-69A279B5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D0BF5-7878-4F8A-B184-2E1A4BAF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DAF52-82D9-49FB-82CA-A2CD9B84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D7F1EB-CD59-45B7-8B4D-B16F3016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D2DA52-9581-4389-B5C4-061C3F0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69828C-E508-41C5-B8C3-0407F3DB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8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722B7-BB41-4D1A-B023-086AD843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8AAEE-37D4-40D0-8896-09AC802F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25EB83-DC2B-46A5-8926-5A05ABFC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E76238-5E5B-4235-94F2-5612344F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FF3579-8417-4A3A-8E01-3361C74AC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56CF7-050F-4AF4-8E8C-AFC0C396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FB2FE7-29C6-4E5A-A11B-DAA8B0BF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7EB97B-C6DD-453B-B999-AC6186C1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61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CF97C-5138-4743-ABAA-894B2D4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8CB80A-BBB4-40B0-80C5-A6E6593C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BA8AE-0F3F-46EA-BDF8-340461D8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D8FA68-D4AF-467E-A5F6-CA881925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37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5C86FD-3AF9-4297-B1BE-F201CB1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84EF08-DFDE-4485-BB4F-5C2CD947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71521-6D1F-4EAC-B992-7A864E8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8C275-F5AD-4027-A35D-DEC2B156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91F20-A763-4965-B009-4BD5CE23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BE97C4-BB48-4829-BB10-31B81FBD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107A24-71DE-41B0-8B5B-B13BA1E5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1A889-C738-4936-9BCA-94FDFEE6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395CB8-3BC1-4E3A-84A3-66C7CC6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49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1EC58-8BA3-4F2C-B3E3-8B072F06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99C6ED-1619-4F53-9B34-C8099D6A4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B117D-D702-4A07-A718-84DD9238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027545-0FA7-439F-A966-59C5E1F0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80C7F-CDF2-49A8-A9FF-90D9179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F25FF-6C47-4823-BAB7-1B16E6D6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FCC210-8819-4468-AF74-F313D8B6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40DC5-0AEF-4C97-ABAD-E611BF2A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2B16E-64F6-44B5-8C7E-B00EF6DB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FB02-D52D-477E-8340-0888FD32F25A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448E5-9ADE-43E0-A35D-2CC201B1A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589B9-AFFB-44CB-80F1-25C069B1B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6C67-0A4E-4E52-8088-E287EB9A7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86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5F792A-C465-4B78-B01A-86F17746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6" y="27016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7AEA6-CC06-4450-864E-4BBB3B828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96" y="270164"/>
            <a:ext cx="914400" cy="91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unication magasin - Exemple Cora">
            <a:extLst>
              <a:ext uri="{FF2B5EF4-FFF2-40B4-BE49-F238E27FC236}">
                <a16:creationId xmlns:a16="http://schemas.microsoft.com/office/drawing/2014/main" id="{3B2A580A-DFAA-4473-B664-B799DFF2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768370-3F17-41EC-BA31-CE11552B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évention de la criminalité : Gendarmerie nationale">
            <a:extLst>
              <a:ext uri="{FF2B5EF4-FFF2-40B4-BE49-F238E27FC236}">
                <a16:creationId xmlns:a16="http://schemas.microsoft.com/office/drawing/2014/main" id="{97505BA0-3C55-413D-8509-DD5E97A1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eneral Electric Healthcare">
            <a:extLst>
              <a:ext uri="{FF2B5EF4-FFF2-40B4-BE49-F238E27FC236}">
                <a16:creationId xmlns:a16="http://schemas.microsoft.com/office/drawing/2014/main" id="{BA943CC8-2215-4E55-906E-1C769E6A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util de prospection commercial - Galigeo">
            <a:extLst>
              <a:ext uri="{FF2B5EF4-FFF2-40B4-BE49-F238E27FC236}">
                <a16:creationId xmlns:a16="http://schemas.microsoft.com/office/drawing/2014/main" id="{50D129BD-1029-4736-B727-0A5566D4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eineken">
            <a:extLst>
              <a:ext uri="{FF2B5EF4-FFF2-40B4-BE49-F238E27FC236}">
                <a16:creationId xmlns:a16="http://schemas.microsoft.com/office/drawing/2014/main" id="{869357B6-122E-4DA1-80A1-A9AB8171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266CEAA-2A15-454C-8FD1-7376C89F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nalyse prédictive chez SNCF - Galigeo">
            <a:extLst>
              <a:ext uri="{FF2B5EF4-FFF2-40B4-BE49-F238E27FC236}">
                <a16:creationId xmlns:a16="http://schemas.microsoft.com/office/drawing/2014/main" id="{C402AFEF-510C-4767-9286-BC06BE17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96" y="3117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lle-de-Paris">
            <a:extLst>
              <a:ext uri="{FF2B5EF4-FFF2-40B4-BE49-F238E27FC236}">
                <a16:creationId xmlns:a16="http://schemas.microsoft.com/office/drawing/2014/main" id="{EEB12CD6-8A5E-4310-9FBF-298E6F06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096" y="27016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2EF3088-4ABE-4870-B924-9604A23B95F7}"/>
              </a:ext>
            </a:extLst>
          </p:cNvPr>
          <p:cNvSpPr/>
          <p:nvPr/>
        </p:nvSpPr>
        <p:spPr>
          <a:xfrm>
            <a:off x="225632" y="267195"/>
            <a:ext cx="11740736" cy="1187533"/>
          </a:xfrm>
          <a:prstGeom prst="roundRect">
            <a:avLst/>
          </a:prstGeom>
          <a:solidFill>
            <a:srgbClr val="2ECE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PÔLE ADMINISTRATIF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Christian TAPIA (CEO)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Sébastien CONNESSON (COO)</a:t>
            </a:r>
          </a:p>
          <a:p>
            <a:pPr marL="285750" indent="-285750" algn="ctr">
              <a:buFontTx/>
              <a:buChar char="-"/>
            </a:pPr>
            <a:r>
              <a:rPr lang="fr-FR" sz="1400" dirty="0"/>
              <a:t>Sabrina MEHELLOU (Assistante de Direction, RH)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C0C15BA-9C2A-4106-A91A-0A59D21514BD}"/>
              </a:ext>
            </a:extLst>
          </p:cNvPr>
          <p:cNvSpPr/>
          <p:nvPr/>
        </p:nvSpPr>
        <p:spPr>
          <a:xfrm>
            <a:off x="225632" y="1591295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BBD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COMMERCIAL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Françoise BODJE</a:t>
            </a:r>
          </a:p>
          <a:p>
            <a:pPr algn="ctr"/>
            <a:r>
              <a:rPr lang="fr-FR" sz="1400" b="1" dirty="0"/>
              <a:t>Nadine SOWINSKI</a:t>
            </a:r>
          </a:p>
          <a:p>
            <a:pPr algn="ctr"/>
            <a:r>
              <a:rPr lang="fr-FR" sz="1400" b="1" dirty="0"/>
              <a:t>Laurent VERDIER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6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D93E03-CB7A-4CEF-BFAF-CA90F37C0E01}"/>
              </a:ext>
            </a:extLst>
          </p:cNvPr>
          <p:cNvSpPr/>
          <p:nvPr/>
        </p:nvSpPr>
        <p:spPr>
          <a:xfrm>
            <a:off x="2632750" y="1591294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BB59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MARKETING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François CHARPENTIER</a:t>
            </a:r>
          </a:p>
          <a:p>
            <a:pPr algn="ctr"/>
            <a:r>
              <a:rPr lang="fr-FR" sz="1400" b="1" dirty="0"/>
              <a:t>Vincent DECHANDON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CD4BA58-9264-4A53-B092-9689C1A69223}"/>
              </a:ext>
            </a:extLst>
          </p:cNvPr>
          <p:cNvSpPr/>
          <p:nvPr/>
        </p:nvSpPr>
        <p:spPr>
          <a:xfrm>
            <a:off x="5039868" y="1591293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8A9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COMPTABILITE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Nicolas DA SILVA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36B0A94-18F9-4B02-A944-694F1D2DA069}"/>
              </a:ext>
            </a:extLst>
          </p:cNvPr>
          <p:cNvSpPr/>
          <p:nvPr/>
        </p:nvSpPr>
        <p:spPr>
          <a:xfrm>
            <a:off x="7446986" y="1591292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7A0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CONSULTING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 err="1"/>
              <a:t>Mouna</a:t>
            </a:r>
            <a:r>
              <a:rPr lang="fr-FR" sz="1400" b="1" dirty="0"/>
              <a:t> BIRI</a:t>
            </a:r>
          </a:p>
          <a:p>
            <a:pPr algn="ctr"/>
            <a:r>
              <a:rPr lang="fr-FR" sz="1400" b="1" dirty="0"/>
              <a:t>Sandrine BLANC</a:t>
            </a:r>
          </a:p>
          <a:p>
            <a:pPr algn="ctr"/>
            <a:r>
              <a:rPr lang="fr-FR" sz="1400" b="1" dirty="0"/>
              <a:t>Guillaume COURTIER</a:t>
            </a:r>
          </a:p>
          <a:p>
            <a:pPr algn="ctr"/>
            <a:r>
              <a:rPr lang="fr-FR" sz="1400" b="1" dirty="0"/>
              <a:t>Patrick DESQUEYROUX</a:t>
            </a:r>
          </a:p>
          <a:p>
            <a:pPr algn="ctr"/>
            <a:r>
              <a:rPr lang="fr-FR" sz="1400" b="1" dirty="0"/>
              <a:t>Michel LEJEUNE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b="1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8EB04BE-CD65-4F20-AE9C-10710FD09D90}"/>
              </a:ext>
            </a:extLst>
          </p:cNvPr>
          <p:cNvSpPr/>
          <p:nvPr/>
        </p:nvSpPr>
        <p:spPr>
          <a:xfrm>
            <a:off x="9854104" y="1591291"/>
            <a:ext cx="2112264" cy="3057900"/>
          </a:xfrm>
          <a:prstGeom prst="roundRect">
            <a:avLst>
              <a:gd name="adj" fmla="val 7907"/>
            </a:avLst>
          </a:prstGeom>
          <a:solidFill>
            <a:srgbClr val="28A3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PÔLE R&amp;D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b="1" dirty="0"/>
              <a:t>Jean-Michel GAUDIN</a:t>
            </a:r>
          </a:p>
          <a:p>
            <a:pPr algn="ctr"/>
            <a:r>
              <a:rPr lang="fr-FR" sz="1400" b="1" dirty="0"/>
              <a:t>Johnny HU</a:t>
            </a:r>
          </a:p>
          <a:p>
            <a:pPr algn="ctr"/>
            <a:r>
              <a:rPr lang="fr-FR" sz="1400" b="1" dirty="0"/>
              <a:t>Amine ICHAOUIA</a:t>
            </a:r>
          </a:p>
          <a:p>
            <a:pPr algn="ctr"/>
            <a:r>
              <a:rPr lang="fr-FR" sz="1400" b="1" dirty="0" err="1"/>
              <a:t>Ganael</a:t>
            </a:r>
            <a:r>
              <a:rPr lang="fr-FR" sz="1400" b="1" dirty="0"/>
              <a:t> JATTEAU</a:t>
            </a:r>
          </a:p>
          <a:p>
            <a:pPr algn="ctr"/>
            <a:r>
              <a:rPr lang="fr-FR" sz="1400" b="1" dirty="0"/>
              <a:t>Hichem KHEDROUGUI</a:t>
            </a:r>
          </a:p>
          <a:p>
            <a:pPr algn="ctr"/>
            <a:r>
              <a:rPr lang="fr-FR" sz="1400" b="1" dirty="0"/>
              <a:t>Bogdan MARIN</a:t>
            </a:r>
          </a:p>
          <a:p>
            <a:pPr algn="ctr"/>
            <a:r>
              <a:rPr lang="fr-FR" sz="1400" b="1" dirty="0" err="1"/>
              <a:t>Raimana</a:t>
            </a:r>
            <a:r>
              <a:rPr lang="fr-FR" sz="1400" b="1" dirty="0"/>
              <a:t> TEINA</a:t>
            </a:r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25072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70</Words>
  <Application>Microsoft Office PowerPoint</Application>
  <PresentationFormat>Grand écran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Pierrat</dc:creator>
  <cp:lastModifiedBy>Jules Pierrat</cp:lastModifiedBy>
  <cp:revision>9</cp:revision>
  <dcterms:created xsi:type="dcterms:W3CDTF">2022-09-10T12:53:12Z</dcterms:created>
  <dcterms:modified xsi:type="dcterms:W3CDTF">2022-09-11T08:53:22Z</dcterms:modified>
</cp:coreProperties>
</file>