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21599525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AFAFA"/>
    <a:srgbClr val="D7D7D7"/>
    <a:srgbClr val="F3F3F3"/>
    <a:srgbClr val="FFFFFF"/>
    <a:srgbClr val="CCCCCC"/>
    <a:srgbClr val="B3B3B3"/>
    <a:srgbClr val="4D4D4D"/>
    <a:srgbClr val="4D4D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886" autoAdjust="0"/>
  </p:normalViewPr>
  <p:slideViewPr>
    <p:cSldViewPr>
      <p:cViewPr>
        <p:scale>
          <a:sx n="140" d="100"/>
          <a:sy n="140" d="100"/>
        </p:scale>
        <p:origin x="82" y="-2285"/>
      </p:cViewPr>
      <p:guideLst>
        <p:guide orient="horz" pos="6803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7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58C461-BB27-016B-FE41-EBDFFCEFB5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25ED8-3F54-9803-5D40-A3738C352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4997-449E-4C61-A06E-3D0B3CF8FF89}" type="datetime1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6C645-6A22-98D4-C8EC-C3465F82F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5BB25A-8ECA-0B72-776C-09729577A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640C-2027-4780-958E-4E6094459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7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E0E166-6A50-49F3-B6B7-7F4A1CEEB954}" type="datetime1">
              <a:rPr lang="fr-FR" noProof="0" smtClean="0"/>
              <a:t>12/09/2022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57463" y="1143000"/>
            <a:ext cx="174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C5980D5-4B5A-44AA-BC8E-69034820F03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333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57463" y="1143000"/>
            <a:ext cx="17430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C5980D5-4B5A-44AA-BC8E-69034820F0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9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85E6D4F-A86B-A442-9EB9-CF25AB0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64982"/>
            <a:ext cx="10972800" cy="3599921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3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5" indent="-285740" algn="l" defTabSz="9143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2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6" indent="-228592" algn="l" defTabSz="9143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0" indent="-228592" algn="l" defTabSz="9143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5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0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4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9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8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29E50CE-29C8-764B-B307-AB6D6F2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2" y="303888"/>
            <a:ext cx="10972800" cy="1090505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Planning du stage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48D59CE7-DDAE-664A-BEBC-A86D61DD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94880"/>
              </p:ext>
            </p:extLst>
          </p:nvPr>
        </p:nvGraphicFramePr>
        <p:xfrm>
          <a:off x="1415480" y="1582738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Mai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18827"/>
              </p:ext>
            </p:extLst>
          </p:nvPr>
        </p:nvGraphicFramePr>
        <p:xfrm>
          <a:off x="1415480" y="1881824"/>
          <a:ext cx="9735471" cy="194847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723344659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 err="1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Acceuil</a:t>
                      </a:r>
                      <a:endParaRPr lang="fr-FR" sz="1200" noProof="0" dirty="0">
                        <a:solidFill>
                          <a:srgbClr val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9807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Cleaning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Test / Analyse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rganigramme : Décision 36" descr="option de décision"/>
          <p:cNvSpPr/>
          <p:nvPr/>
        </p:nvSpPr>
        <p:spPr>
          <a:xfrm>
            <a:off x="3445448" y="2122240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Zone de texte 47"/>
          <p:cNvSpPr txBox="1"/>
          <p:nvPr/>
        </p:nvSpPr>
        <p:spPr>
          <a:xfrm>
            <a:off x="3689038" y="212411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Début du stage</a:t>
            </a:r>
          </a:p>
        </p:txBody>
      </p:sp>
      <p:sp>
        <p:nvSpPr>
          <p:cNvPr id="42" name="Pentagone 41" descr="des marqueurs d'étape au début et à la fin des blocs de temps"/>
          <p:cNvSpPr/>
          <p:nvPr/>
        </p:nvSpPr>
        <p:spPr>
          <a:xfrm rot="5400000">
            <a:off x="3436513" y="2529852"/>
            <a:ext cx="240820" cy="1755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3" name="Rectangle 65" descr="barre de durée du projet"/>
          <p:cNvSpPr>
            <a:spLocks noChangeArrowheads="1"/>
          </p:cNvSpPr>
          <p:nvPr/>
        </p:nvSpPr>
        <p:spPr bwMode="auto">
          <a:xfrm>
            <a:off x="3467470" y="2497215"/>
            <a:ext cx="1948076" cy="1594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4" name="Pentagone 33" descr="des marqueurs d'étape au début et à la fin des blocs de temps"/>
          <p:cNvSpPr/>
          <p:nvPr/>
        </p:nvSpPr>
        <p:spPr>
          <a:xfrm rot="5400000">
            <a:off x="5207361" y="2544552"/>
            <a:ext cx="240820" cy="1755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8" name="Rectangle 37" descr="barre de durée du projet"/>
          <p:cNvSpPr>
            <a:spLocks noChangeArrowheads="1"/>
          </p:cNvSpPr>
          <p:nvPr/>
        </p:nvSpPr>
        <p:spPr bwMode="auto">
          <a:xfrm>
            <a:off x="5561103" y="3231383"/>
            <a:ext cx="3951104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40" name="Rectangle 39" descr="barre de durée du projet"/>
          <p:cNvSpPr>
            <a:spLocks noChangeArrowheads="1"/>
          </p:cNvSpPr>
          <p:nvPr/>
        </p:nvSpPr>
        <p:spPr bwMode="auto">
          <a:xfrm>
            <a:off x="9506158" y="3565060"/>
            <a:ext cx="1558393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29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20AD7AFA-A320-4D53-8DE1-D814DB8A77EE}"/>
              </a:ext>
            </a:extLst>
          </p:cNvPr>
          <p:cNvSpPr/>
          <p:nvPr/>
        </p:nvSpPr>
        <p:spPr>
          <a:xfrm rot="5400000">
            <a:off x="5440693" y="2859810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30" name="Rectangle 65" descr="barre de durée du projet">
            <a:extLst>
              <a:ext uri="{FF2B5EF4-FFF2-40B4-BE49-F238E27FC236}">
                <a16:creationId xmlns:a16="http://schemas.microsoft.com/office/drawing/2014/main" id="{752A4F7F-8883-4916-A913-C69D1211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280" y="2827173"/>
            <a:ext cx="550949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35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E0C8FB73-7D0A-4D54-A15A-456895C8AA5D}"/>
              </a:ext>
            </a:extLst>
          </p:cNvPr>
          <p:cNvSpPr/>
          <p:nvPr/>
        </p:nvSpPr>
        <p:spPr>
          <a:xfrm rot="5400000">
            <a:off x="10902590" y="2859809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FD5DC4F-1F6D-4069-81EA-575C52C0E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222"/>
              </p:ext>
            </p:extLst>
          </p:nvPr>
        </p:nvGraphicFramePr>
        <p:xfrm>
          <a:off x="1415480" y="394237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Juin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au 1">
            <a:extLst>
              <a:ext uri="{FF2B5EF4-FFF2-40B4-BE49-F238E27FC236}">
                <a16:creationId xmlns:a16="http://schemas.microsoft.com/office/drawing/2014/main" id="{4ADDF688-76F7-4DEC-9BE1-9E12B780B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99477"/>
              </p:ext>
            </p:extLst>
          </p:nvPr>
        </p:nvGraphicFramePr>
        <p:xfrm>
          <a:off x="1415480" y="4241464"/>
          <a:ext cx="9735485" cy="160144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4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29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Analyse Donnée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</a:tbl>
          </a:graphicData>
        </a:graphic>
      </p:graphicFrame>
      <p:sp>
        <p:nvSpPr>
          <p:cNvPr id="4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50821AC8-D722-4CC4-B1EA-75588F3F7A0A}"/>
              </a:ext>
            </a:extLst>
          </p:cNvPr>
          <p:cNvSpPr/>
          <p:nvPr/>
        </p:nvSpPr>
        <p:spPr>
          <a:xfrm rot="5400000">
            <a:off x="3184721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45" name="Rectangle 65" descr="barre de durée du projet">
            <a:extLst>
              <a:ext uri="{FF2B5EF4-FFF2-40B4-BE49-F238E27FC236}">
                <a16:creationId xmlns:a16="http://schemas.microsoft.com/office/drawing/2014/main" id="{458BC528-F55C-40BE-9FC5-1159C3A2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4837219"/>
            <a:ext cx="2052464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4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6E45E50F-578E-447C-99CC-2887EB05B181}"/>
              </a:ext>
            </a:extLst>
          </p:cNvPr>
          <p:cNvSpPr/>
          <p:nvPr/>
        </p:nvSpPr>
        <p:spPr>
          <a:xfrm rot="5400000">
            <a:off x="5064684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49" name="Rectangle 48" descr="barre de durée du projet">
            <a:extLst>
              <a:ext uri="{FF2B5EF4-FFF2-40B4-BE49-F238E27FC236}">
                <a16:creationId xmlns:a16="http://schemas.microsoft.com/office/drawing/2014/main" id="{3A1C8D4C-12B9-493F-9DF4-6798EDBF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5239121"/>
            <a:ext cx="2052464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55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87D80C10-CE5A-489F-8FC1-9E3C48FADE74}"/>
              </a:ext>
            </a:extLst>
          </p:cNvPr>
          <p:cNvSpPr/>
          <p:nvPr/>
        </p:nvSpPr>
        <p:spPr>
          <a:xfrm rot="5400000">
            <a:off x="5316609" y="5558107"/>
            <a:ext cx="240820" cy="17554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56" name="Rectangle 65" descr="barre de durée du projet">
            <a:extLst>
              <a:ext uri="{FF2B5EF4-FFF2-40B4-BE49-F238E27FC236}">
                <a16:creationId xmlns:a16="http://schemas.microsoft.com/office/drawing/2014/main" id="{B73EF5BA-3F21-40DA-9C51-7801BC41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566" y="5525472"/>
            <a:ext cx="3916784" cy="159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58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6943F88-55A7-41D6-BE68-EA7D274D203D}"/>
              </a:ext>
            </a:extLst>
          </p:cNvPr>
          <p:cNvSpPr/>
          <p:nvPr/>
        </p:nvSpPr>
        <p:spPr>
          <a:xfrm rot="5400000">
            <a:off x="9056165" y="5558107"/>
            <a:ext cx="240820" cy="17554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5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B2BC0BC3-79BE-4628-859E-7DB7201CC0F0}"/>
              </a:ext>
            </a:extLst>
          </p:cNvPr>
          <p:cNvSpPr/>
          <p:nvPr/>
        </p:nvSpPr>
        <p:spPr>
          <a:xfrm rot="5400000">
            <a:off x="9305401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6" name="Rectangle 65" descr="barre de durée du projet">
            <a:extLst>
              <a:ext uri="{FF2B5EF4-FFF2-40B4-BE49-F238E27FC236}">
                <a16:creationId xmlns:a16="http://schemas.microsoft.com/office/drawing/2014/main" id="{17EE3076-8515-4995-9601-326F4EE6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59" y="4837219"/>
            <a:ext cx="177441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7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149FA680-4F14-42B4-9803-267512EE1F6C}"/>
              </a:ext>
            </a:extLst>
          </p:cNvPr>
          <p:cNvSpPr/>
          <p:nvPr/>
        </p:nvSpPr>
        <p:spPr>
          <a:xfrm rot="5400000">
            <a:off x="10902589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8" name="Rectangle 77" descr="barre de durée du projet">
            <a:extLst>
              <a:ext uri="{FF2B5EF4-FFF2-40B4-BE49-F238E27FC236}">
                <a16:creationId xmlns:a16="http://schemas.microsoft.com/office/drawing/2014/main" id="{D69E0134-C318-428F-AF91-13B8D3A8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58" y="5239121"/>
            <a:ext cx="1774416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1058FEC7-AAFA-4735-9632-864A995C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5700"/>
              </p:ext>
            </p:extLst>
          </p:nvPr>
        </p:nvGraphicFramePr>
        <p:xfrm>
          <a:off x="1415480" y="6090091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Juillet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au 1">
            <a:extLst>
              <a:ext uri="{FF2B5EF4-FFF2-40B4-BE49-F238E27FC236}">
                <a16:creationId xmlns:a16="http://schemas.microsoft.com/office/drawing/2014/main" id="{D8D44B70-CE49-4B2C-81E2-07660DA6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44730"/>
              </p:ext>
            </p:extLst>
          </p:nvPr>
        </p:nvGraphicFramePr>
        <p:xfrm>
          <a:off x="1415480" y="6389178"/>
          <a:ext cx="9735471" cy="19976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Tuning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03465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</a:tbl>
          </a:graphicData>
        </a:graphic>
      </p:graphicFrame>
      <p:sp>
        <p:nvSpPr>
          <p:cNvPr id="93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51F266DE-D042-4F10-8E40-A3D0311C975B}"/>
              </a:ext>
            </a:extLst>
          </p:cNvPr>
          <p:cNvSpPr/>
          <p:nvPr/>
        </p:nvSpPr>
        <p:spPr>
          <a:xfrm rot="5400000">
            <a:off x="3184721" y="7017569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4" name="Rectangle 65" descr="barre de durée du projet">
            <a:extLst>
              <a:ext uri="{FF2B5EF4-FFF2-40B4-BE49-F238E27FC236}">
                <a16:creationId xmlns:a16="http://schemas.microsoft.com/office/drawing/2014/main" id="{4BA5A9E0-1D50-45F6-8BB0-14DD4CBC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7" y="6984933"/>
            <a:ext cx="5504143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5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7E8825AA-42DC-409A-BF37-8B480BEF0C0F}"/>
              </a:ext>
            </a:extLst>
          </p:cNvPr>
          <p:cNvSpPr/>
          <p:nvPr/>
        </p:nvSpPr>
        <p:spPr>
          <a:xfrm rot="5400000">
            <a:off x="8511636" y="7017570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6" name="Rectangle 95" descr="barre de durée du projet">
            <a:extLst>
              <a:ext uri="{FF2B5EF4-FFF2-40B4-BE49-F238E27FC236}">
                <a16:creationId xmlns:a16="http://schemas.microsoft.com/office/drawing/2014/main" id="{D5434A8F-A610-4FBB-8A93-C4CA25E7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7386835"/>
            <a:ext cx="177051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7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3C9CD8E8-EE05-47F3-BD05-D8FE4F4AFEE7}"/>
              </a:ext>
            </a:extLst>
          </p:cNvPr>
          <p:cNvSpPr/>
          <p:nvPr/>
        </p:nvSpPr>
        <p:spPr>
          <a:xfrm rot="5400000">
            <a:off x="8806524" y="8121199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8" name="Rectangle 65" descr="barre de durée du projet">
            <a:extLst>
              <a:ext uri="{FF2B5EF4-FFF2-40B4-BE49-F238E27FC236}">
                <a16:creationId xmlns:a16="http://schemas.microsoft.com/office/drawing/2014/main" id="{997868E7-B447-4B2C-A5C7-363C130C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158" y="8088566"/>
            <a:ext cx="2294103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9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90DED3F1-8111-477D-AD4B-543364C83F7E}"/>
              </a:ext>
            </a:extLst>
          </p:cNvPr>
          <p:cNvSpPr/>
          <p:nvPr/>
        </p:nvSpPr>
        <p:spPr>
          <a:xfrm rot="5400000">
            <a:off x="10925077" y="8121198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03" name="Rectangle 102" descr="barre de durée du projet">
            <a:extLst>
              <a:ext uri="{FF2B5EF4-FFF2-40B4-BE49-F238E27FC236}">
                <a16:creationId xmlns:a16="http://schemas.microsoft.com/office/drawing/2014/main" id="{6F24D0ED-83BD-41BB-B860-CE4607B5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40" y="7763144"/>
            <a:ext cx="363928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BC13563A-5CA8-430E-B4ED-F2933F02C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9729"/>
              </p:ext>
            </p:extLst>
          </p:nvPr>
        </p:nvGraphicFramePr>
        <p:xfrm>
          <a:off x="1415466" y="864601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Août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au 1">
            <a:extLst>
              <a:ext uri="{FF2B5EF4-FFF2-40B4-BE49-F238E27FC236}">
                <a16:creationId xmlns:a16="http://schemas.microsoft.com/office/drawing/2014/main" id="{D007D17F-BC93-46E3-9BB8-375BFEA3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71908"/>
              </p:ext>
            </p:extLst>
          </p:nvPr>
        </p:nvGraphicFramePr>
        <p:xfrm>
          <a:off x="1415466" y="8945104"/>
          <a:ext cx="9735471" cy="19976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</a:t>
                      </a:r>
                      <a:r>
                        <a:rPr lang="fr-FR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endParaRPr lang="fr-F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Prédiction CA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1672"/>
                  </a:ext>
                </a:extLst>
              </a:tr>
            </a:tbl>
          </a:graphicData>
        </a:graphic>
      </p:graphicFrame>
      <p:sp>
        <p:nvSpPr>
          <p:cNvPr id="107" name="Rectangle 65" descr="barre de durée du projet">
            <a:extLst>
              <a:ext uri="{FF2B5EF4-FFF2-40B4-BE49-F238E27FC236}">
                <a16:creationId xmlns:a16="http://schemas.microsoft.com/office/drawing/2014/main" id="{9FCCBA05-3836-4CDC-A87A-27DF7CD2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6" y="9567416"/>
            <a:ext cx="198508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08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5B3A9111-4C3F-44BB-AD93-1001A1FAA624}"/>
              </a:ext>
            </a:extLst>
          </p:cNvPr>
          <p:cNvSpPr/>
          <p:nvPr/>
        </p:nvSpPr>
        <p:spPr>
          <a:xfrm rot="5400000">
            <a:off x="9087686" y="9600052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09" name="Rectangle 108" descr="barre de durée du projet">
            <a:extLst>
              <a:ext uri="{FF2B5EF4-FFF2-40B4-BE49-F238E27FC236}">
                <a16:creationId xmlns:a16="http://schemas.microsoft.com/office/drawing/2014/main" id="{9EBA8BE8-2A34-4402-9B01-D2F7CAE9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0" y="9970885"/>
            <a:ext cx="1985087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0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40499A9-D825-4020-A23F-91ADC9B1538F}"/>
              </a:ext>
            </a:extLst>
          </p:cNvPr>
          <p:cNvSpPr/>
          <p:nvPr/>
        </p:nvSpPr>
        <p:spPr>
          <a:xfrm rot="5400000">
            <a:off x="3146591" y="1033235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1" name="Rectangle 65" descr="barre de durée du projet">
            <a:extLst>
              <a:ext uri="{FF2B5EF4-FFF2-40B4-BE49-F238E27FC236}">
                <a16:creationId xmlns:a16="http://schemas.microsoft.com/office/drawing/2014/main" id="{286497B8-DA37-4774-8357-F2B62731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225" y="10299723"/>
            <a:ext cx="3808729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2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EA5F8CD-0829-4D91-AB7B-4F7A1FF8FB9E}"/>
              </a:ext>
            </a:extLst>
          </p:cNvPr>
          <p:cNvSpPr/>
          <p:nvPr/>
        </p:nvSpPr>
        <p:spPr>
          <a:xfrm rot="5400000">
            <a:off x="6779769" y="1033235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4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A46A92C1-C192-4306-A2E1-AC15770B70BF}"/>
              </a:ext>
            </a:extLst>
          </p:cNvPr>
          <p:cNvSpPr/>
          <p:nvPr/>
        </p:nvSpPr>
        <p:spPr>
          <a:xfrm rot="5400000">
            <a:off x="10903217" y="9600051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5" name="Rectangle 65" descr="barre de durée du projet">
            <a:extLst>
              <a:ext uri="{FF2B5EF4-FFF2-40B4-BE49-F238E27FC236}">
                <a16:creationId xmlns:a16="http://schemas.microsoft.com/office/drawing/2014/main" id="{DA7EFB3C-347A-466F-85AA-9AB3055B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622" y="10638940"/>
            <a:ext cx="1985087" cy="1594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1E7FD1C-9364-4205-90C8-53A94B3B894E}"/>
              </a:ext>
            </a:extLst>
          </p:cNvPr>
          <p:cNvSpPr/>
          <p:nvPr/>
        </p:nvSpPr>
        <p:spPr>
          <a:xfrm rot="5400000">
            <a:off x="6996972" y="10671576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9D5DDDB-8F11-4F03-B8EA-CB2169C5318B}"/>
              </a:ext>
            </a:extLst>
          </p:cNvPr>
          <p:cNvSpPr/>
          <p:nvPr/>
        </p:nvSpPr>
        <p:spPr>
          <a:xfrm rot="5400000">
            <a:off x="8812503" y="10671575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graphicFrame>
        <p:nvGraphicFramePr>
          <p:cNvPr id="118" name="Tableau 117">
            <a:extLst>
              <a:ext uri="{FF2B5EF4-FFF2-40B4-BE49-F238E27FC236}">
                <a16:creationId xmlns:a16="http://schemas.microsoft.com/office/drawing/2014/main" id="{F015BCA7-8B44-4A49-9036-A26CD08E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47455"/>
              </p:ext>
            </p:extLst>
          </p:nvPr>
        </p:nvGraphicFramePr>
        <p:xfrm>
          <a:off x="1415466" y="1126601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Septembre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au 1">
            <a:extLst>
              <a:ext uri="{FF2B5EF4-FFF2-40B4-BE49-F238E27FC236}">
                <a16:creationId xmlns:a16="http://schemas.microsoft.com/office/drawing/2014/main" id="{54E59D4B-7C41-4FBE-82BE-BDFA860D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80883"/>
              </p:ext>
            </p:extLst>
          </p:nvPr>
        </p:nvGraphicFramePr>
        <p:xfrm>
          <a:off x="1415466" y="11565104"/>
          <a:ext cx="9735485" cy="234471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4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29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</a:t>
                      </a:r>
                      <a:r>
                        <a:rPr lang="fr-FR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Forest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Prédiction CA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Rapport de stage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14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58409"/>
                  </a:ext>
                </a:extLst>
              </a:tr>
            </a:tbl>
          </a:graphicData>
        </a:graphic>
      </p:graphicFrame>
      <p:sp>
        <p:nvSpPr>
          <p:cNvPr id="12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11BE33A-6564-49DD-8441-3B72F29EB98A}"/>
              </a:ext>
            </a:extLst>
          </p:cNvPr>
          <p:cNvSpPr/>
          <p:nvPr/>
        </p:nvSpPr>
        <p:spPr>
          <a:xfrm rot="5400000">
            <a:off x="3184720" y="12960097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5" name="Rectangle 65" descr="barre de durée du projet">
            <a:extLst>
              <a:ext uri="{FF2B5EF4-FFF2-40B4-BE49-F238E27FC236}">
                <a16:creationId xmlns:a16="http://schemas.microsoft.com/office/drawing/2014/main" id="{DDAD6842-4E6B-42BA-B478-329A7F2F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7" y="12927462"/>
            <a:ext cx="1770511" cy="1594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2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B2F3B45-2742-4758-8D41-54446F1A0539}"/>
              </a:ext>
            </a:extLst>
          </p:cNvPr>
          <p:cNvSpPr/>
          <p:nvPr/>
        </p:nvSpPr>
        <p:spPr>
          <a:xfrm rot="5400000">
            <a:off x="4778003" y="12964795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7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ACC9E491-6030-485F-B8A4-5118F93AFE35}"/>
              </a:ext>
            </a:extLst>
          </p:cNvPr>
          <p:cNvSpPr/>
          <p:nvPr/>
        </p:nvSpPr>
        <p:spPr>
          <a:xfrm rot="5400000">
            <a:off x="9305387" y="1219349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8" name="Rectangle 65" descr="barre de durée du projet">
            <a:extLst>
              <a:ext uri="{FF2B5EF4-FFF2-40B4-BE49-F238E27FC236}">
                <a16:creationId xmlns:a16="http://schemas.microsoft.com/office/drawing/2014/main" id="{2A853660-8F9E-4F72-9610-DCF0F7B3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45" y="12160859"/>
            <a:ext cx="177441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29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43EB2F1E-33DC-4275-8A10-71BE07162681}"/>
              </a:ext>
            </a:extLst>
          </p:cNvPr>
          <p:cNvSpPr/>
          <p:nvPr/>
        </p:nvSpPr>
        <p:spPr>
          <a:xfrm rot="5400000">
            <a:off x="10902575" y="1219349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0" name="Rectangle 129" descr="barre de durée du projet">
            <a:extLst>
              <a:ext uri="{FF2B5EF4-FFF2-40B4-BE49-F238E27FC236}">
                <a16:creationId xmlns:a16="http://schemas.microsoft.com/office/drawing/2014/main" id="{AC49C21F-C09B-452D-980A-52437F02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44" y="12562761"/>
            <a:ext cx="1774416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1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C15B212-6810-43FF-BAAB-46AFDA1ACAF7}"/>
              </a:ext>
            </a:extLst>
          </p:cNvPr>
          <p:cNvSpPr/>
          <p:nvPr/>
        </p:nvSpPr>
        <p:spPr>
          <a:xfrm rot="5400000">
            <a:off x="5049583" y="13296341"/>
            <a:ext cx="240820" cy="17554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2" name="Rectangle 65" descr="barre de durée du projet">
            <a:extLst>
              <a:ext uri="{FF2B5EF4-FFF2-40B4-BE49-F238E27FC236}">
                <a16:creationId xmlns:a16="http://schemas.microsoft.com/office/drawing/2014/main" id="{FCD90591-A9B3-485C-B526-909EF14F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40" y="13263706"/>
            <a:ext cx="1770511" cy="159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3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008F027F-00D8-4948-8B17-92299D19F533}"/>
              </a:ext>
            </a:extLst>
          </p:cNvPr>
          <p:cNvSpPr/>
          <p:nvPr/>
        </p:nvSpPr>
        <p:spPr>
          <a:xfrm rot="5400000">
            <a:off x="6642866" y="13301039"/>
            <a:ext cx="240820" cy="17554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7AF21222-2762-446F-AD36-873C7BD83888}"/>
              </a:ext>
            </a:extLst>
          </p:cNvPr>
          <p:cNvSpPr/>
          <p:nvPr/>
        </p:nvSpPr>
        <p:spPr>
          <a:xfrm rot="5400000">
            <a:off x="6904957" y="13672930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5" name="Rectangle 65" descr="barre de durée du projet">
            <a:extLst>
              <a:ext uri="{FF2B5EF4-FFF2-40B4-BE49-F238E27FC236}">
                <a16:creationId xmlns:a16="http://schemas.microsoft.com/office/drawing/2014/main" id="{D68E32D3-8650-41EF-B00D-D1640EDB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591" y="13640297"/>
            <a:ext cx="2294103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399270D1-E5BB-4B87-85B9-9C5EF1F15622}"/>
              </a:ext>
            </a:extLst>
          </p:cNvPr>
          <p:cNvSpPr/>
          <p:nvPr/>
        </p:nvSpPr>
        <p:spPr>
          <a:xfrm rot="5400000">
            <a:off x="9023510" y="13672929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7" name="Organigramme : Décision 36" descr="option de décision">
            <a:extLst>
              <a:ext uri="{FF2B5EF4-FFF2-40B4-BE49-F238E27FC236}">
                <a16:creationId xmlns:a16="http://schemas.microsoft.com/office/drawing/2014/main" id="{F724A24C-920D-438F-BD94-EFECF21AD910}"/>
              </a:ext>
            </a:extLst>
          </p:cNvPr>
          <p:cNvSpPr/>
          <p:nvPr/>
        </p:nvSpPr>
        <p:spPr>
          <a:xfrm>
            <a:off x="9840416" y="11823465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Zone de texte 47">
            <a:extLst>
              <a:ext uri="{FF2B5EF4-FFF2-40B4-BE49-F238E27FC236}">
                <a16:creationId xmlns:a16="http://schemas.microsoft.com/office/drawing/2014/main" id="{843BCE1C-4108-4C90-9E89-1ED940FF2B0B}"/>
              </a:ext>
            </a:extLst>
          </p:cNvPr>
          <p:cNvSpPr txBox="1"/>
          <p:nvPr/>
        </p:nvSpPr>
        <p:spPr>
          <a:xfrm>
            <a:off x="8719820" y="11811646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Soutenance</a:t>
            </a:r>
          </a:p>
        </p:txBody>
      </p:sp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6BC3C655-97D7-4A44-8F68-DA754DB2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92419"/>
              </p:ext>
            </p:extLst>
          </p:nvPr>
        </p:nvGraphicFramePr>
        <p:xfrm>
          <a:off x="1422448" y="14245923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Octobre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Tableau 1">
            <a:extLst>
              <a:ext uri="{FF2B5EF4-FFF2-40B4-BE49-F238E27FC236}">
                <a16:creationId xmlns:a16="http://schemas.microsoft.com/office/drawing/2014/main" id="{1524221D-5FC5-4E1F-AE93-11CFDEAD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83703"/>
              </p:ext>
            </p:extLst>
          </p:nvPr>
        </p:nvGraphicFramePr>
        <p:xfrm>
          <a:off x="1422448" y="14545010"/>
          <a:ext cx="9735471" cy="907404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Rectangle 65" descr="barre de durée du projet">
            <a:extLst>
              <a:ext uri="{FF2B5EF4-FFF2-40B4-BE49-F238E27FC236}">
                <a16:creationId xmlns:a16="http://schemas.microsoft.com/office/drawing/2014/main" id="{C77A257D-4C8F-43BD-A073-5838E859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15167324"/>
            <a:ext cx="7157450" cy="159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42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A58E981-BBAC-4AE1-950E-14AD1B3E752E}"/>
              </a:ext>
            </a:extLst>
          </p:cNvPr>
          <p:cNvSpPr/>
          <p:nvPr/>
        </p:nvSpPr>
        <p:spPr>
          <a:xfrm rot="5400000">
            <a:off x="3146589" y="15199960"/>
            <a:ext cx="240820" cy="17554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4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CE8D99A-2BDC-4E1D-9B62-D0232E90BA7F}"/>
              </a:ext>
            </a:extLst>
          </p:cNvPr>
          <p:cNvSpPr/>
          <p:nvPr/>
        </p:nvSpPr>
        <p:spPr>
          <a:xfrm rot="5400000">
            <a:off x="10164943" y="15215921"/>
            <a:ext cx="240820" cy="17554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51" name="Organigramme : Décision 36" descr="option de décision">
            <a:extLst>
              <a:ext uri="{FF2B5EF4-FFF2-40B4-BE49-F238E27FC236}">
                <a16:creationId xmlns:a16="http://schemas.microsoft.com/office/drawing/2014/main" id="{689437D5-F3C6-49C5-BA7C-11A4586E112C}"/>
              </a:ext>
            </a:extLst>
          </p:cNvPr>
          <p:cNvSpPr/>
          <p:nvPr/>
        </p:nvSpPr>
        <p:spPr>
          <a:xfrm>
            <a:off x="10129538" y="1478114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Zone de texte 47">
            <a:extLst>
              <a:ext uri="{FF2B5EF4-FFF2-40B4-BE49-F238E27FC236}">
                <a16:creationId xmlns:a16="http://schemas.microsoft.com/office/drawing/2014/main" id="{82E4E6DB-93C8-462B-BBDD-3A744D270573}"/>
              </a:ext>
            </a:extLst>
          </p:cNvPr>
          <p:cNvSpPr txBox="1"/>
          <p:nvPr/>
        </p:nvSpPr>
        <p:spPr>
          <a:xfrm>
            <a:off x="9056145" y="14781140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Fin du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F79BF"/>
      </a:accent1>
      <a:accent2>
        <a:srgbClr val="A5A5A5"/>
      </a:accent2>
      <a:accent3>
        <a:srgbClr val="6AD07B"/>
      </a:accent3>
      <a:accent4>
        <a:srgbClr val="800080"/>
      </a:accent4>
      <a:accent5>
        <a:srgbClr val="A10F27"/>
      </a:accent5>
      <a:accent6>
        <a:srgbClr val="EAEF11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583_TF11901644_Win32" id="{BCA20441-E249-48D4-B3E4-DB88B6F841DC}" vid="{DB99335A-EBF6-4819-8E9C-5B4EFBEBD2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84F96A-93C7-4984-93D5-57280B959E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3778D1-399E-4822-89BA-0A4103C92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74F349-5E19-45F5-95FC-A047DB48E5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sur plusieurs mois</Template>
  <TotalTime>572</TotalTime>
  <Words>277</Words>
  <Application>Microsoft Office PowerPoint</Application>
  <PresentationFormat>Personnalisé</PresentationFormat>
  <Paragraphs>228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Bahnschrift SemiBold SemiConden</vt:lpstr>
      <vt:lpstr>Calibri</vt:lpstr>
      <vt:lpstr>Thème Office</vt:lpstr>
      <vt:lpstr>Planning du stage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du stage</dc:title>
  <dc:subject/>
  <dc:creator>Jules Pierrat</dc:creator>
  <cp:keywords/>
  <dc:description/>
  <cp:lastModifiedBy>Jules Pierrat</cp:lastModifiedBy>
  <cp:revision>13</cp:revision>
  <dcterms:created xsi:type="dcterms:W3CDTF">2022-09-11T11:08:20Z</dcterms:created>
  <dcterms:modified xsi:type="dcterms:W3CDTF">2022-09-12T15:32:14Z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