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000"/>
    <a:srgbClr val="28A3AF"/>
    <a:srgbClr val="27A0AC"/>
    <a:srgbClr val="28A9A0"/>
    <a:srgbClr val="2BB595"/>
    <a:srgbClr val="2BBD87"/>
    <a:srgbClr val="2EC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240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F10ED-52B6-4CAA-86D5-E6C018055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E0528C-EC0C-435F-806D-7DEA357EE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3292E9-031A-4505-845D-614AD6E0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4AF628-8637-4FC8-9422-1698D9E6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D7D077-E40C-440B-A531-A7E39A7D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9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DE0FC-7F9F-44D5-9B93-F8DD059A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C0DD7B-5F68-4236-A79F-1DAD11BC4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6EBDE2-7953-435B-8923-D591B6F0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2D4B68-23CC-4838-B50C-BB7D3C7E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B47AFF-9C1A-4C31-ACAC-961B80F6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99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164008-AB11-4455-B53B-F778DC609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BDE299-65DB-496C-B97A-2D6C31CD2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AB1180-F55C-4CE8-B76D-CD2DA53D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91B3E-4C2E-42B1-B7A5-4B14E639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55472A-E3AA-4029-B569-E9CD2E03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2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95DBC-F5A6-4C68-867F-B53CD0B2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F9BB66-361C-4A69-A54A-EFABBC49E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9A6965-E4A7-4D50-BA2B-B85B3978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169692-0A7A-4FD1-A39F-0370BCA8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34EA58-C301-4204-B927-2557D753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4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0A970-6359-4963-835A-C7B36444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68F200-C970-4D7A-87D8-6E3EA46B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D82BFF-943E-44BC-AC5C-92F0EFA6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C0611-AEF1-43C7-ACC2-E1D43A75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CB0A03-69F1-47CF-AFF9-DE34348D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05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8AB21-917B-4D2B-B8CB-69A279B5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DD0BF5-7878-4F8A-B184-2E1A4BAFB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ADAF52-82D9-49FB-82CA-A2CD9B843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D7F1EB-CD59-45B7-8B4D-B16F3016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D2DA52-9581-4389-B5C4-061C3F05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69828C-E508-41C5-B8C3-0407F3DB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88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722B7-BB41-4D1A-B023-086AD843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E8AAEE-37D4-40D0-8896-09AC802F7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25EB83-DC2B-46A5-8926-5A05ABFC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E76238-5E5B-4235-94F2-5612344F7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FF3579-8417-4A3A-8E01-3361C74AC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856CF7-050F-4AF4-8E8C-AFC0C396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FB2FE7-29C6-4E5A-A11B-DAA8B0BF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7EB97B-C6DD-453B-B999-AC6186C1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61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CF97C-5138-4743-ABAA-894B2D4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8CB80A-BBB4-40B0-80C5-A6E6593C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7BA8AE-0F3F-46EA-BDF8-340461D8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D8FA68-D4AF-467E-A5F6-CA881925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37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5C86FD-3AF9-4297-B1BE-F201CB12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84EF08-DFDE-4485-BB4F-5C2CD947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171521-6D1F-4EAC-B992-7A864E88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89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8C275-F5AD-4027-A35D-DEC2B156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C91F20-A763-4965-B009-4BD5CE237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BE97C4-BB48-4829-BB10-31B81FBDC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107A24-71DE-41B0-8B5B-B13BA1E5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01A889-C738-4936-9BCA-94FDFEE6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395CB8-3BC1-4E3A-84A3-66C7CC65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49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1EC58-8BA3-4F2C-B3E3-8B072F06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99C6ED-1619-4F53-9B34-C8099D6A4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AB117D-D702-4A07-A718-84DD9238F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027545-0FA7-439F-A966-59C5E1F0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280C7F-CDF2-49A8-A9FF-90D91798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EF25FF-6C47-4823-BAB7-1B16E6D6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99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FCC210-8819-4468-AF74-F313D8B6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40DC5-0AEF-4C97-ABAD-E611BF2A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62B16E-64F6-44B5-8C7E-B00EF6DB7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CFB02-D52D-477E-8340-0888FD32F2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448E5-9ADE-43E0-A35D-2CC201B1A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A589B9-AFFB-44CB-80F1-25C069B1B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86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45F792A-C465-4B78-B01A-86F17746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96" y="270164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D7AEA6-CC06-4450-864E-4BBB3B828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96" y="270164"/>
            <a:ext cx="914400" cy="91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munication magasin - Exemple Cora">
            <a:extLst>
              <a:ext uri="{FF2B5EF4-FFF2-40B4-BE49-F238E27FC236}">
                <a16:creationId xmlns:a16="http://schemas.microsoft.com/office/drawing/2014/main" id="{3B2A580A-DFAA-4473-B664-B799DFF2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768370-3F17-41EC-BA31-CE11552B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2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évention de la criminalité : Gendarmerie nationale">
            <a:extLst>
              <a:ext uri="{FF2B5EF4-FFF2-40B4-BE49-F238E27FC236}">
                <a16:creationId xmlns:a16="http://schemas.microsoft.com/office/drawing/2014/main" id="{97505BA0-3C55-413D-8509-DD5E97A1D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eneral Electric Healthcare">
            <a:extLst>
              <a:ext uri="{FF2B5EF4-FFF2-40B4-BE49-F238E27FC236}">
                <a16:creationId xmlns:a16="http://schemas.microsoft.com/office/drawing/2014/main" id="{BA943CC8-2215-4E55-906E-1C769E6AF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0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util de prospection commercial - Galigeo">
            <a:extLst>
              <a:ext uri="{FF2B5EF4-FFF2-40B4-BE49-F238E27FC236}">
                <a16:creationId xmlns:a16="http://schemas.microsoft.com/office/drawing/2014/main" id="{50D129BD-1029-4736-B727-0A5566D4F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eineken">
            <a:extLst>
              <a:ext uri="{FF2B5EF4-FFF2-40B4-BE49-F238E27FC236}">
                <a16:creationId xmlns:a16="http://schemas.microsoft.com/office/drawing/2014/main" id="{869357B6-122E-4DA1-80A1-A9AB81711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8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266CEAA-2A15-454C-8FD1-7376C89F0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2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nalyse prédictive chez SNCF - Galigeo">
            <a:extLst>
              <a:ext uri="{FF2B5EF4-FFF2-40B4-BE49-F238E27FC236}">
                <a16:creationId xmlns:a16="http://schemas.microsoft.com/office/drawing/2014/main" id="{C402AFEF-510C-4767-9286-BC06BE17E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696" y="31172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Ville-de-Paris">
            <a:extLst>
              <a:ext uri="{FF2B5EF4-FFF2-40B4-BE49-F238E27FC236}">
                <a16:creationId xmlns:a16="http://schemas.microsoft.com/office/drawing/2014/main" id="{EEB12CD6-8A5E-4310-9FBF-298E6F061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0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04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2EF3088-4ABE-4870-B924-9604A23B95F7}"/>
              </a:ext>
            </a:extLst>
          </p:cNvPr>
          <p:cNvSpPr/>
          <p:nvPr/>
        </p:nvSpPr>
        <p:spPr>
          <a:xfrm>
            <a:off x="225632" y="267195"/>
            <a:ext cx="11740736" cy="1187533"/>
          </a:xfrm>
          <a:prstGeom prst="roundRect">
            <a:avLst/>
          </a:prstGeom>
          <a:solidFill>
            <a:srgbClr val="2ECE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PÔLE ADMINISTRATIF</a:t>
            </a:r>
          </a:p>
          <a:p>
            <a:pPr marL="285750" indent="-285750" algn="ctr">
              <a:buFontTx/>
              <a:buChar char="-"/>
            </a:pPr>
            <a:r>
              <a:rPr lang="fr-FR" sz="1400" dirty="0"/>
              <a:t>Christian TAPIA (CEO)</a:t>
            </a:r>
          </a:p>
          <a:p>
            <a:pPr marL="285750" indent="-285750" algn="ctr">
              <a:buFontTx/>
              <a:buChar char="-"/>
            </a:pPr>
            <a:r>
              <a:rPr lang="fr-FR" sz="1400" dirty="0"/>
              <a:t>Sébastien CONNESSON (COO)</a:t>
            </a:r>
          </a:p>
          <a:p>
            <a:pPr marL="285750" indent="-285750" algn="ctr">
              <a:buFontTx/>
              <a:buChar char="-"/>
            </a:pPr>
            <a:r>
              <a:rPr lang="fr-FR" sz="1400" dirty="0"/>
              <a:t>Sabrina MEHELLOU (Assistante de Direction, RH)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C0C15BA-9C2A-4106-A91A-0A59D21514BD}"/>
              </a:ext>
            </a:extLst>
          </p:cNvPr>
          <p:cNvSpPr/>
          <p:nvPr/>
        </p:nvSpPr>
        <p:spPr>
          <a:xfrm>
            <a:off x="225632" y="1591295"/>
            <a:ext cx="2112264" cy="3057900"/>
          </a:xfrm>
          <a:prstGeom prst="roundRect">
            <a:avLst>
              <a:gd name="adj" fmla="val 7907"/>
            </a:avLst>
          </a:prstGeom>
          <a:solidFill>
            <a:srgbClr val="2BBD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PÔLE COMMERCIAL</a:t>
            </a:r>
          </a:p>
          <a:p>
            <a:pPr algn="ctr"/>
            <a:endParaRPr lang="fr-FR" sz="1400" b="1" dirty="0"/>
          </a:p>
          <a:p>
            <a:pPr algn="ctr"/>
            <a:r>
              <a:rPr lang="fr-FR" sz="1400" b="1" dirty="0"/>
              <a:t>Françoise BODJE</a:t>
            </a:r>
          </a:p>
          <a:p>
            <a:pPr algn="ctr"/>
            <a:r>
              <a:rPr lang="fr-FR" sz="1400" b="1" dirty="0"/>
              <a:t>Nadine SOWINSKI</a:t>
            </a:r>
          </a:p>
          <a:p>
            <a:pPr algn="ctr"/>
            <a:r>
              <a:rPr lang="fr-FR" sz="1400" b="1" dirty="0"/>
              <a:t>Laurent VERDIER</a:t>
            </a:r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6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1D93E03-CB7A-4CEF-BFAF-CA90F37C0E01}"/>
              </a:ext>
            </a:extLst>
          </p:cNvPr>
          <p:cNvSpPr/>
          <p:nvPr/>
        </p:nvSpPr>
        <p:spPr>
          <a:xfrm>
            <a:off x="2632750" y="1591294"/>
            <a:ext cx="2112264" cy="3057900"/>
          </a:xfrm>
          <a:prstGeom prst="roundRect">
            <a:avLst>
              <a:gd name="adj" fmla="val 7907"/>
            </a:avLst>
          </a:prstGeom>
          <a:solidFill>
            <a:srgbClr val="2BB59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PÔLE MARKETING</a:t>
            </a:r>
          </a:p>
          <a:p>
            <a:pPr algn="ctr"/>
            <a:endParaRPr lang="fr-FR" sz="1400" b="1" dirty="0"/>
          </a:p>
          <a:p>
            <a:pPr algn="ctr"/>
            <a:r>
              <a:rPr lang="fr-FR" sz="1400" b="1" dirty="0"/>
              <a:t>François CHARPENTIER</a:t>
            </a:r>
          </a:p>
          <a:p>
            <a:pPr algn="ctr"/>
            <a:r>
              <a:rPr lang="fr-FR" sz="1400" b="1" dirty="0"/>
              <a:t>Vincent DECHANDON</a:t>
            </a:r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b="1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CD4BA58-9264-4A53-B092-9689C1A69223}"/>
              </a:ext>
            </a:extLst>
          </p:cNvPr>
          <p:cNvSpPr/>
          <p:nvPr/>
        </p:nvSpPr>
        <p:spPr>
          <a:xfrm>
            <a:off x="5039868" y="1591293"/>
            <a:ext cx="2112264" cy="3057900"/>
          </a:xfrm>
          <a:prstGeom prst="roundRect">
            <a:avLst>
              <a:gd name="adj" fmla="val 7907"/>
            </a:avLst>
          </a:prstGeom>
          <a:solidFill>
            <a:srgbClr val="28A9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PÔLE COMPTABILITE</a:t>
            </a:r>
          </a:p>
          <a:p>
            <a:pPr algn="ctr"/>
            <a:endParaRPr lang="fr-FR" sz="1400" b="1" dirty="0"/>
          </a:p>
          <a:p>
            <a:pPr algn="ctr"/>
            <a:r>
              <a:rPr lang="fr-FR" sz="1400" b="1" dirty="0"/>
              <a:t>Nicolas DA SILVA</a:t>
            </a:r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b="1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36B0A94-18F9-4B02-A944-694F1D2DA069}"/>
              </a:ext>
            </a:extLst>
          </p:cNvPr>
          <p:cNvSpPr/>
          <p:nvPr/>
        </p:nvSpPr>
        <p:spPr>
          <a:xfrm>
            <a:off x="7446986" y="1591292"/>
            <a:ext cx="2112264" cy="3057900"/>
          </a:xfrm>
          <a:prstGeom prst="roundRect">
            <a:avLst>
              <a:gd name="adj" fmla="val 7907"/>
            </a:avLst>
          </a:prstGeom>
          <a:solidFill>
            <a:srgbClr val="27A0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PÔLE CONSULTING</a:t>
            </a:r>
          </a:p>
          <a:p>
            <a:pPr algn="ctr"/>
            <a:endParaRPr lang="fr-FR" sz="1400" b="1" dirty="0"/>
          </a:p>
          <a:p>
            <a:pPr algn="ctr"/>
            <a:r>
              <a:rPr lang="fr-FR" sz="1400" b="1" dirty="0" err="1"/>
              <a:t>Mouna</a:t>
            </a:r>
            <a:r>
              <a:rPr lang="fr-FR" sz="1400" b="1" dirty="0"/>
              <a:t> BIRI</a:t>
            </a:r>
          </a:p>
          <a:p>
            <a:pPr algn="ctr"/>
            <a:r>
              <a:rPr lang="fr-FR" sz="1400" b="1" dirty="0"/>
              <a:t>Sandrine BLANC</a:t>
            </a:r>
          </a:p>
          <a:p>
            <a:pPr algn="ctr"/>
            <a:r>
              <a:rPr lang="fr-FR" sz="1400" b="1" dirty="0"/>
              <a:t>Guillaume COURTIER</a:t>
            </a:r>
          </a:p>
          <a:p>
            <a:pPr algn="ctr"/>
            <a:r>
              <a:rPr lang="fr-FR" sz="1400" b="1" dirty="0"/>
              <a:t>Patrick DESQUEYROUX</a:t>
            </a:r>
          </a:p>
          <a:p>
            <a:pPr algn="ctr"/>
            <a:r>
              <a:rPr lang="fr-FR" sz="1400" b="1" dirty="0"/>
              <a:t>Michel LEJEUNE</a:t>
            </a:r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b="1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8EB04BE-CD65-4F20-AE9C-10710FD09D90}"/>
              </a:ext>
            </a:extLst>
          </p:cNvPr>
          <p:cNvSpPr/>
          <p:nvPr/>
        </p:nvSpPr>
        <p:spPr>
          <a:xfrm>
            <a:off x="9854104" y="1591291"/>
            <a:ext cx="2112264" cy="3057900"/>
          </a:xfrm>
          <a:prstGeom prst="roundRect">
            <a:avLst>
              <a:gd name="adj" fmla="val 7907"/>
            </a:avLst>
          </a:prstGeom>
          <a:solidFill>
            <a:srgbClr val="28A3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PÔLE R&amp;D</a:t>
            </a:r>
          </a:p>
          <a:p>
            <a:pPr algn="ctr"/>
            <a:endParaRPr lang="fr-FR" sz="1400" b="1" dirty="0"/>
          </a:p>
          <a:p>
            <a:pPr algn="ctr"/>
            <a:r>
              <a:rPr lang="fr-FR" sz="1400" b="1" dirty="0"/>
              <a:t>Jean-Michel GAUDIN</a:t>
            </a:r>
          </a:p>
          <a:p>
            <a:pPr algn="ctr"/>
            <a:r>
              <a:rPr lang="fr-FR" sz="1400" b="1" dirty="0"/>
              <a:t>Johnny HU</a:t>
            </a:r>
          </a:p>
          <a:p>
            <a:pPr algn="ctr"/>
            <a:r>
              <a:rPr lang="fr-FR" sz="1400" b="1" dirty="0"/>
              <a:t>Amine ICHAOUIA</a:t>
            </a:r>
          </a:p>
          <a:p>
            <a:pPr algn="ctr"/>
            <a:r>
              <a:rPr lang="fr-FR" sz="1400" b="1" dirty="0" err="1"/>
              <a:t>Ganael</a:t>
            </a:r>
            <a:r>
              <a:rPr lang="fr-FR" sz="1400" b="1" dirty="0"/>
              <a:t> JATTEAU</a:t>
            </a:r>
          </a:p>
          <a:p>
            <a:pPr algn="ctr"/>
            <a:r>
              <a:rPr lang="fr-FR" sz="1400" b="1" dirty="0"/>
              <a:t>Hichem KHEDROUGUI</a:t>
            </a:r>
          </a:p>
          <a:p>
            <a:pPr algn="ctr"/>
            <a:r>
              <a:rPr lang="fr-FR" sz="1400" b="1" dirty="0"/>
              <a:t>Bogdan MARIN</a:t>
            </a:r>
          </a:p>
          <a:p>
            <a:pPr algn="ctr"/>
            <a:r>
              <a:rPr lang="fr-FR" sz="1400" b="1" dirty="0" err="1"/>
              <a:t>Raimana</a:t>
            </a:r>
            <a:r>
              <a:rPr lang="fr-FR" sz="1400" b="1" dirty="0"/>
              <a:t> TEINA</a:t>
            </a:r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2507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>
            <a:extLst>
              <a:ext uri="{FF2B5EF4-FFF2-40B4-BE49-F238E27FC236}">
                <a16:creationId xmlns:a16="http://schemas.microsoft.com/office/drawing/2014/main" id="{C3DC4DDC-4701-45FF-A9BC-CFC2081F2224}"/>
              </a:ext>
            </a:extLst>
          </p:cNvPr>
          <p:cNvGrpSpPr/>
          <p:nvPr/>
        </p:nvGrpSpPr>
        <p:grpSpPr>
          <a:xfrm>
            <a:off x="495954" y="145633"/>
            <a:ext cx="6523099" cy="6415688"/>
            <a:chOff x="2446674" y="11521"/>
            <a:chExt cx="6523099" cy="6415688"/>
          </a:xfrm>
        </p:grpSpPr>
        <p:sp>
          <p:nvSpPr>
            <p:cNvPr id="6" name="Hexagone 5">
              <a:extLst>
                <a:ext uri="{FF2B5EF4-FFF2-40B4-BE49-F238E27FC236}">
                  <a16:creationId xmlns:a16="http://schemas.microsoft.com/office/drawing/2014/main" id="{C3A866CA-046D-4FFA-A83B-D3BC9797C323}"/>
                </a:ext>
              </a:extLst>
            </p:cNvPr>
            <p:cNvSpPr/>
            <p:nvPr/>
          </p:nvSpPr>
          <p:spPr>
            <a:xfrm rot="805270">
              <a:off x="5181806" y="2761123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7" name="Hexagone 6">
              <a:extLst>
                <a:ext uri="{FF2B5EF4-FFF2-40B4-BE49-F238E27FC236}">
                  <a16:creationId xmlns:a16="http://schemas.microsoft.com/office/drawing/2014/main" id="{F6DD4A0E-0E22-4CA7-A694-4940872E0A4D}"/>
                </a:ext>
              </a:extLst>
            </p:cNvPr>
            <p:cNvSpPr/>
            <p:nvPr/>
          </p:nvSpPr>
          <p:spPr>
            <a:xfrm rot="805270">
              <a:off x="5403553" y="1842838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  <a:solidFill>
              <a:srgbClr val="C00000"/>
            </a:solidFill>
            <a:ln>
              <a:solidFill>
                <a:srgbClr val="6C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8" name="Hexagone 7">
              <a:extLst>
                <a:ext uri="{FF2B5EF4-FFF2-40B4-BE49-F238E27FC236}">
                  <a16:creationId xmlns:a16="http://schemas.microsoft.com/office/drawing/2014/main" id="{4883F46A-8B49-4A1A-A215-7DA8174E3280}"/>
                </a:ext>
              </a:extLst>
            </p:cNvPr>
            <p:cNvSpPr/>
            <p:nvPr/>
          </p:nvSpPr>
          <p:spPr>
            <a:xfrm rot="805270">
              <a:off x="6092248" y="2495906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  <a:solidFill>
              <a:srgbClr val="C00000"/>
            </a:solidFill>
            <a:ln>
              <a:solidFill>
                <a:srgbClr val="6C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9" name="Hexagone 8">
              <a:extLst>
                <a:ext uri="{FF2B5EF4-FFF2-40B4-BE49-F238E27FC236}">
                  <a16:creationId xmlns:a16="http://schemas.microsoft.com/office/drawing/2014/main" id="{73E55B58-CF66-45CB-B28E-7724A3FF84D5}"/>
                </a:ext>
              </a:extLst>
            </p:cNvPr>
            <p:cNvSpPr/>
            <p:nvPr/>
          </p:nvSpPr>
          <p:spPr>
            <a:xfrm rot="805270">
              <a:off x="5872406" y="3410914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  <a:solidFill>
              <a:srgbClr val="C00000"/>
            </a:solidFill>
            <a:ln>
              <a:solidFill>
                <a:srgbClr val="6C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" name="Hexagone 9">
              <a:extLst>
                <a:ext uri="{FF2B5EF4-FFF2-40B4-BE49-F238E27FC236}">
                  <a16:creationId xmlns:a16="http://schemas.microsoft.com/office/drawing/2014/main" id="{3181F8E8-231D-498F-B7A4-5982EE3E928C}"/>
                </a:ext>
              </a:extLst>
            </p:cNvPr>
            <p:cNvSpPr/>
            <p:nvPr/>
          </p:nvSpPr>
          <p:spPr>
            <a:xfrm rot="805270">
              <a:off x="4965773" y="3677209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  <a:solidFill>
              <a:srgbClr val="C00000"/>
            </a:solidFill>
            <a:ln>
              <a:solidFill>
                <a:srgbClr val="6C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1" name="Hexagone 10">
              <a:extLst>
                <a:ext uri="{FF2B5EF4-FFF2-40B4-BE49-F238E27FC236}">
                  <a16:creationId xmlns:a16="http://schemas.microsoft.com/office/drawing/2014/main" id="{BAA64D23-52BF-492C-94F8-C8F15B935982}"/>
                </a:ext>
              </a:extLst>
            </p:cNvPr>
            <p:cNvSpPr/>
            <p:nvPr/>
          </p:nvSpPr>
          <p:spPr>
            <a:xfrm rot="805270">
              <a:off x="4275173" y="303015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  <a:solidFill>
              <a:srgbClr val="C00000"/>
            </a:solidFill>
            <a:ln>
              <a:solidFill>
                <a:srgbClr val="6C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2" name="Hexagone 11">
              <a:extLst>
                <a:ext uri="{FF2B5EF4-FFF2-40B4-BE49-F238E27FC236}">
                  <a16:creationId xmlns:a16="http://schemas.microsoft.com/office/drawing/2014/main" id="{741B6D7C-1DD2-40C6-BC1C-E3D066E337C1}"/>
                </a:ext>
              </a:extLst>
            </p:cNvPr>
            <p:cNvSpPr/>
            <p:nvPr/>
          </p:nvSpPr>
          <p:spPr>
            <a:xfrm rot="805270">
              <a:off x="4491205" y="2109383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  <a:solidFill>
              <a:srgbClr val="C00000"/>
            </a:solidFill>
            <a:ln>
              <a:solidFill>
                <a:srgbClr val="6C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3" name="Hexagone 12">
              <a:extLst>
                <a:ext uri="{FF2B5EF4-FFF2-40B4-BE49-F238E27FC236}">
                  <a16:creationId xmlns:a16="http://schemas.microsoft.com/office/drawing/2014/main" id="{8F1C370E-9075-453A-A941-0F312063106C}"/>
                </a:ext>
              </a:extLst>
            </p:cNvPr>
            <p:cNvSpPr/>
            <p:nvPr/>
          </p:nvSpPr>
          <p:spPr>
            <a:xfrm rot="805270">
              <a:off x="4714857" y="1188613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4" name="Hexagone 13">
              <a:extLst>
                <a:ext uri="{FF2B5EF4-FFF2-40B4-BE49-F238E27FC236}">
                  <a16:creationId xmlns:a16="http://schemas.microsoft.com/office/drawing/2014/main" id="{7D902D61-D255-467D-B771-458C9CED74EB}"/>
                </a:ext>
              </a:extLst>
            </p:cNvPr>
            <p:cNvSpPr/>
            <p:nvPr/>
          </p:nvSpPr>
          <p:spPr>
            <a:xfrm rot="805270">
              <a:off x="5621988" y="92427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5" name="Hexagone 14">
              <a:extLst>
                <a:ext uri="{FF2B5EF4-FFF2-40B4-BE49-F238E27FC236}">
                  <a16:creationId xmlns:a16="http://schemas.microsoft.com/office/drawing/2014/main" id="{EB3C2661-0A16-4A29-BC7A-8B2641F27D5D}"/>
                </a:ext>
              </a:extLst>
            </p:cNvPr>
            <p:cNvSpPr/>
            <p:nvPr/>
          </p:nvSpPr>
          <p:spPr>
            <a:xfrm rot="805270">
              <a:off x="6313995" y="1576293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811894BA-125F-495D-A878-42F4505A8677}"/>
                </a:ext>
              </a:extLst>
            </p:cNvPr>
            <p:cNvSpPr/>
            <p:nvPr/>
          </p:nvSpPr>
          <p:spPr>
            <a:xfrm rot="805270">
              <a:off x="7002690" y="2228315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EAC4EC15-2FA5-4C92-A377-1A795853092B}"/>
                </a:ext>
              </a:extLst>
            </p:cNvPr>
            <p:cNvSpPr/>
            <p:nvPr/>
          </p:nvSpPr>
          <p:spPr>
            <a:xfrm rot="805270">
              <a:off x="6786656" y="3147928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8236A942-0F63-4BE6-8249-DD1B2393F006}"/>
                </a:ext>
              </a:extLst>
            </p:cNvPr>
            <p:cNvSpPr/>
            <p:nvPr/>
          </p:nvSpPr>
          <p:spPr>
            <a:xfrm rot="805270">
              <a:off x="6563006" y="406660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5691D6AD-24F6-48A1-8222-5D83376516D2}"/>
                </a:ext>
              </a:extLst>
            </p:cNvPr>
            <p:cNvSpPr/>
            <p:nvPr/>
          </p:nvSpPr>
          <p:spPr>
            <a:xfrm rot="805270">
              <a:off x="5654470" y="4327043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1D2E80C0-E05C-4C7B-917A-7D3F045F7B96}"/>
                </a:ext>
              </a:extLst>
            </p:cNvPr>
            <p:cNvSpPr/>
            <p:nvPr/>
          </p:nvSpPr>
          <p:spPr>
            <a:xfrm rot="805270">
              <a:off x="4747835" y="459226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E0DEF95B-4EDD-4E30-94AE-E70C0CA2790B}"/>
                </a:ext>
              </a:extLst>
            </p:cNvPr>
            <p:cNvSpPr/>
            <p:nvPr/>
          </p:nvSpPr>
          <p:spPr>
            <a:xfrm rot="805270">
              <a:off x="4051523" y="395092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287864EE-147F-4C35-9F98-21572A2AC029}"/>
                </a:ext>
              </a:extLst>
            </p:cNvPr>
            <p:cNvSpPr/>
            <p:nvPr/>
          </p:nvSpPr>
          <p:spPr>
            <a:xfrm rot="805270">
              <a:off x="3366640" y="329537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4" name="Hexagone 23">
              <a:extLst>
                <a:ext uri="{FF2B5EF4-FFF2-40B4-BE49-F238E27FC236}">
                  <a16:creationId xmlns:a16="http://schemas.microsoft.com/office/drawing/2014/main" id="{65915403-919C-43F4-8975-B99002D8A666}"/>
                </a:ext>
              </a:extLst>
            </p:cNvPr>
            <p:cNvSpPr/>
            <p:nvPr/>
          </p:nvSpPr>
          <p:spPr>
            <a:xfrm rot="805270">
              <a:off x="3584574" y="237841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5" name="Hexagone 24">
              <a:extLst>
                <a:ext uri="{FF2B5EF4-FFF2-40B4-BE49-F238E27FC236}">
                  <a16:creationId xmlns:a16="http://schemas.microsoft.com/office/drawing/2014/main" id="{46B586D8-2A81-4357-AEDA-4997CDD830F4}"/>
                </a:ext>
              </a:extLst>
            </p:cNvPr>
            <p:cNvSpPr/>
            <p:nvPr/>
          </p:nvSpPr>
          <p:spPr>
            <a:xfrm rot="805270">
              <a:off x="3803781" y="1458035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6" name="Hexagone 25">
              <a:extLst>
                <a:ext uri="{FF2B5EF4-FFF2-40B4-BE49-F238E27FC236}">
                  <a16:creationId xmlns:a16="http://schemas.microsoft.com/office/drawing/2014/main" id="{16E8E1A9-F755-4F27-B248-6ACE635E2E89}"/>
                </a:ext>
              </a:extLst>
            </p:cNvPr>
            <p:cNvSpPr/>
            <p:nvPr/>
          </p:nvSpPr>
          <p:spPr>
            <a:xfrm rot="805270">
              <a:off x="4024256" y="540683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7" name="Hexagone 26">
              <a:extLst>
                <a:ext uri="{FF2B5EF4-FFF2-40B4-BE49-F238E27FC236}">
                  <a16:creationId xmlns:a16="http://schemas.microsoft.com/office/drawing/2014/main" id="{327D7CD4-7119-4579-9101-79C49FD90880}"/>
                </a:ext>
              </a:extLst>
            </p:cNvPr>
            <p:cNvSpPr/>
            <p:nvPr/>
          </p:nvSpPr>
          <p:spPr>
            <a:xfrm rot="805270">
              <a:off x="4933293" y="274764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8" name="Hexagone 27">
              <a:extLst>
                <a:ext uri="{FF2B5EF4-FFF2-40B4-BE49-F238E27FC236}">
                  <a16:creationId xmlns:a16="http://schemas.microsoft.com/office/drawing/2014/main" id="{68B25DCC-A14F-492D-9CFC-15E520594A1D}"/>
                </a:ext>
              </a:extLst>
            </p:cNvPr>
            <p:cNvSpPr/>
            <p:nvPr/>
          </p:nvSpPr>
          <p:spPr>
            <a:xfrm rot="805270">
              <a:off x="5842461" y="1152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9" name="Hexagone 28">
              <a:extLst>
                <a:ext uri="{FF2B5EF4-FFF2-40B4-BE49-F238E27FC236}">
                  <a16:creationId xmlns:a16="http://schemas.microsoft.com/office/drawing/2014/main" id="{26C971A5-29B9-4035-9475-0F00D6285718}"/>
                </a:ext>
              </a:extLst>
            </p:cNvPr>
            <p:cNvSpPr/>
            <p:nvPr/>
          </p:nvSpPr>
          <p:spPr>
            <a:xfrm rot="805270">
              <a:off x="6537646" y="662656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0" name="Hexagone 29">
              <a:extLst>
                <a:ext uri="{FF2B5EF4-FFF2-40B4-BE49-F238E27FC236}">
                  <a16:creationId xmlns:a16="http://schemas.microsoft.com/office/drawing/2014/main" id="{002C22BB-DCB6-48AA-A848-AC9C3EEF44CE}"/>
                </a:ext>
              </a:extLst>
            </p:cNvPr>
            <p:cNvSpPr/>
            <p:nvPr/>
          </p:nvSpPr>
          <p:spPr>
            <a:xfrm rot="805270">
              <a:off x="7226341" y="1315848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1" name="Hexagone 30">
              <a:extLst>
                <a:ext uri="{FF2B5EF4-FFF2-40B4-BE49-F238E27FC236}">
                  <a16:creationId xmlns:a16="http://schemas.microsoft.com/office/drawing/2014/main" id="{C7E40169-87DB-4A3B-A132-F61A083AD8D4}"/>
                </a:ext>
              </a:extLst>
            </p:cNvPr>
            <p:cNvSpPr/>
            <p:nvPr/>
          </p:nvSpPr>
          <p:spPr>
            <a:xfrm rot="805270">
              <a:off x="7909323" y="196564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2" name="Hexagone 31">
              <a:extLst>
                <a:ext uri="{FF2B5EF4-FFF2-40B4-BE49-F238E27FC236}">
                  <a16:creationId xmlns:a16="http://schemas.microsoft.com/office/drawing/2014/main" id="{137FA858-FC6B-4E17-8C0E-046FC12C4AE8}"/>
                </a:ext>
              </a:extLst>
            </p:cNvPr>
            <p:cNvSpPr/>
            <p:nvPr/>
          </p:nvSpPr>
          <p:spPr>
            <a:xfrm rot="805270">
              <a:off x="7697097" y="2881505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3" name="Hexagone 32">
              <a:extLst>
                <a:ext uri="{FF2B5EF4-FFF2-40B4-BE49-F238E27FC236}">
                  <a16:creationId xmlns:a16="http://schemas.microsoft.com/office/drawing/2014/main" id="{8F59FD70-5261-4FC1-9FF4-6F56FD8262F8}"/>
                </a:ext>
              </a:extLst>
            </p:cNvPr>
            <p:cNvSpPr/>
            <p:nvPr/>
          </p:nvSpPr>
          <p:spPr>
            <a:xfrm rot="805270">
              <a:off x="7481288" y="3803924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4" name="Hexagone 33">
              <a:extLst>
                <a:ext uri="{FF2B5EF4-FFF2-40B4-BE49-F238E27FC236}">
                  <a16:creationId xmlns:a16="http://schemas.microsoft.com/office/drawing/2014/main" id="{603501B8-D245-43F9-B947-E3B1475E715A}"/>
                </a:ext>
              </a:extLst>
            </p:cNvPr>
            <p:cNvSpPr/>
            <p:nvPr/>
          </p:nvSpPr>
          <p:spPr>
            <a:xfrm rot="805270">
              <a:off x="7251702" y="472713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5" name="Hexagone 34">
              <a:extLst>
                <a:ext uri="{FF2B5EF4-FFF2-40B4-BE49-F238E27FC236}">
                  <a16:creationId xmlns:a16="http://schemas.microsoft.com/office/drawing/2014/main" id="{F822B961-1F32-4506-80EE-7C6D212C4DE2}"/>
                </a:ext>
              </a:extLst>
            </p:cNvPr>
            <p:cNvSpPr/>
            <p:nvPr/>
          </p:nvSpPr>
          <p:spPr>
            <a:xfrm rot="805270">
              <a:off x="6341256" y="498621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6" name="Hexagone 35">
              <a:extLst>
                <a:ext uri="{FF2B5EF4-FFF2-40B4-BE49-F238E27FC236}">
                  <a16:creationId xmlns:a16="http://schemas.microsoft.com/office/drawing/2014/main" id="{68D1388E-CF15-4566-AE6F-0CDA565CB230}"/>
                </a:ext>
              </a:extLst>
            </p:cNvPr>
            <p:cNvSpPr/>
            <p:nvPr/>
          </p:nvSpPr>
          <p:spPr>
            <a:xfrm rot="805270">
              <a:off x="5436051" y="524529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7" name="Hexagone 36">
              <a:extLst>
                <a:ext uri="{FF2B5EF4-FFF2-40B4-BE49-F238E27FC236}">
                  <a16:creationId xmlns:a16="http://schemas.microsoft.com/office/drawing/2014/main" id="{C9BD25B5-1387-403D-B65B-12FC2F5719F5}"/>
                </a:ext>
              </a:extLst>
            </p:cNvPr>
            <p:cNvSpPr/>
            <p:nvPr/>
          </p:nvSpPr>
          <p:spPr>
            <a:xfrm rot="805270">
              <a:off x="4524581" y="5513029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8" name="Hexagone 37">
              <a:extLst>
                <a:ext uri="{FF2B5EF4-FFF2-40B4-BE49-F238E27FC236}">
                  <a16:creationId xmlns:a16="http://schemas.microsoft.com/office/drawing/2014/main" id="{3B4864C7-C61A-41B4-B939-ADF0D924C46A}"/>
                </a:ext>
              </a:extLst>
            </p:cNvPr>
            <p:cNvSpPr/>
            <p:nvPr/>
          </p:nvSpPr>
          <p:spPr>
            <a:xfrm rot="805270">
              <a:off x="3831337" y="486452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9" name="Hexagone 38">
              <a:extLst>
                <a:ext uri="{FF2B5EF4-FFF2-40B4-BE49-F238E27FC236}">
                  <a16:creationId xmlns:a16="http://schemas.microsoft.com/office/drawing/2014/main" id="{64A8737A-B203-46FD-B62E-DDAE916B6DD2}"/>
                </a:ext>
              </a:extLst>
            </p:cNvPr>
            <p:cNvSpPr/>
            <p:nvPr/>
          </p:nvSpPr>
          <p:spPr>
            <a:xfrm rot="805270">
              <a:off x="3133240" y="421233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0" name="Hexagone 39">
              <a:extLst>
                <a:ext uri="{FF2B5EF4-FFF2-40B4-BE49-F238E27FC236}">
                  <a16:creationId xmlns:a16="http://schemas.microsoft.com/office/drawing/2014/main" id="{4A249E4A-56F4-48C7-8072-6CFC604BBEC2}"/>
                </a:ext>
              </a:extLst>
            </p:cNvPr>
            <p:cNvSpPr/>
            <p:nvPr/>
          </p:nvSpPr>
          <p:spPr>
            <a:xfrm rot="805270">
              <a:off x="2446674" y="3550581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1" name="Hexagone 40">
              <a:extLst>
                <a:ext uri="{FF2B5EF4-FFF2-40B4-BE49-F238E27FC236}">
                  <a16:creationId xmlns:a16="http://schemas.microsoft.com/office/drawing/2014/main" id="{A61A3959-EB85-4053-9F64-B0A9A8206043}"/>
                </a:ext>
              </a:extLst>
            </p:cNvPr>
            <p:cNvSpPr/>
            <p:nvPr/>
          </p:nvSpPr>
          <p:spPr>
            <a:xfrm rot="805270">
              <a:off x="2666291" y="2639870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2" name="Hexagone 41">
              <a:extLst>
                <a:ext uri="{FF2B5EF4-FFF2-40B4-BE49-F238E27FC236}">
                  <a16:creationId xmlns:a16="http://schemas.microsoft.com/office/drawing/2014/main" id="{87DF28CE-E32C-46F6-AB54-D492F5978764}"/>
                </a:ext>
              </a:extLst>
            </p:cNvPr>
            <p:cNvSpPr/>
            <p:nvPr/>
          </p:nvSpPr>
          <p:spPr>
            <a:xfrm rot="805270">
              <a:off x="2894677" y="1733264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3" name="Hexagone 42">
              <a:extLst>
                <a:ext uri="{FF2B5EF4-FFF2-40B4-BE49-F238E27FC236}">
                  <a16:creationId xmlns:a16="http://schemas.microsoft.com/office/drawing/2014/main" id="{B978C3F0-80EF-4476-8535-AD6157E3E9CD}"/>
                </a:ext>
              </a:extLst>
            </p:cNvPr>
            <p:cNvSpPr/>
            <p:nvPr/>
          </p:nvSpPr>
          <p:spPr>
            <a:xfrm rot="805270">
              <a:off x="3108596" y="811029"/>
              <a:ext cx="1060450" cy="914180"/>
            </a:xfrm>
            <a:prstGeom prst="hexagon">
              <a:avLst>
                <a:gd name="adj" fmla="val 28750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45" name="Hexagone 44">
            <a:extLst>
              <a:ext uri="{FF2B5EF4-FFF2-40B4-BE49-F238E27FC236}">
                <a16:creationId xmlns:a16="http://schemas.microsoft.com/office/drawing/2014/main" id="{C581C272-2BB4-4ACB-A948-11C7CA9478D4}"/>
              </a:ext>
            </a:extLst>
          </p:cNvPr>
          <p:cNvSpPr/>
          <p:nvPr/>
        </p:nvSpPr>
        <p:spPr>
          <a:xfrm rot="805270">
            <a:off x="7780319" y="566569"/>
            <a:ext cx="311888" cy="268868"/>
          </a:xfrm>
          <a:prstGeom prst="hexagon">
            <a:avLst>
              <a:gd name="adj" fmla="val 28750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6" name="Hexagone 45">
            <a:extLst>
              <a:ext uri="{FF2B5EF4-FFF2-40B4-BE49-F238E27FC236}">
                <a16:creationId xmlns:a16="http://schemas.microsoft.com/office/drawing/2014/main" id="{7F7A4D1B-7B07-4152-BE82-4E15AC8AA395}"/>
              </a:ext>
            </a:extLst>
          </p:cNvPr>
          <p:cNvSpPr/>
          <p:nvPr/>
        </p:nvSpPr>
        <p:spPr>
          <a:xfrm rot="805270">
            <a:off x="7780318" y="942523"/>
            <a:ext cx="311888" cy="268868"/>
          </a:xfrm>
          <a:prstGeom prst="hexagon">
            <a:avLst>
              <a:gd name="adj" fmla="val 28750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7" name="Hexagone 46">
            <a:extLst>
              <a:ext uri="{FF2B5EF4-FFF2-40B4-BE49-F238E27FC236}">
                <a16:creationId xmlns:a16="http://schemas.microsoft.com/office/drawing/2014/main" id="{8DF446EA-E803-4CE9-8427-45694B83D36A}"/>
              </a:ext>
            </a:extLst>
          </p:cNvPr>
          <p:cNvSpPr/>
          <p:nvPr/>
        </p:nvSpPr>
        <p:spPr>
          <a:xfrm rot="805270">
            <a:off x="7780318" y="1302712"/>
            <a:ext cx="311888" cy="268868"/>
          </a:xfrm>
          <a:prstGeom prst="hexagon">
            <a:avLst>
              <a:gd name="adj" fmla="val 28750"/>
              <a:gd name="vf" fmla="val 115470"/>
            </a:avLst>
          </a:prstGeom>
          <a:solidFill>
            <a:srgbClr val="C00000"/>
          </a:solidFill>
          <a:ln>
            <a:solidFill>
              <a:srgbClr val="6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8" name="Hexagone 47">
            <a:extLst>
              <a:ext uri="{FF2B5EF4-FFF2-40B4-BE49-F238E27FC236}">
                <a16:creationId xmlns:a16="http://schemas.microsoft.com/office/drawing/2014/main" id="{9A4E53E7-97A3-40A7-9B31-4CEBAADECC4C}"/>
              </a:ext>
            </a:extLst>
          </p:cNvPr>
          <p:cNvSpPr/>
          <p:nvPr/>
        </p:nvSpPr>
        <p:spPr>
          <a:xfrm rot="805270">
            <a:off x="7780318" y="1662901"/>
            <a:ext cx="311888" cy="268868"/>
          </a:xfrm>
          <a:prstGeom prst="hexagon">
            <a:avLst>
              <a:gd name="adj" fmla="val 28750"/>
              <a:gd name="v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0AE805D-7F61-4413-9C68-68555E3A6F89}"/>
              </a:ext>
            </a:extLst>
          </p:cNvPr>
          <p:cNvSpPr/>
          <p:nvPr/>
        </p:nvSpPr>
        <p:spPr>
          <a:xfrm>
            <a:off x="3724244" y="3072921"/>
            <a:ext cx="151766" cy="151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503804A4-CDEA-4D14-9DDB-8E6FAE9A713E}"/>
              </a:ext>
            </a:extLst>
          </p:cNvPr>
          <p:cNvSpPr/>
          <p:nvPr/>
        </p:nvSpPr>
        <p:spPr>
          <a:xfrm>
            <a:off x="3140057" y="2455397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E0539338-7F61-4568-8C1E-8963960BED63}"/>
              </a:ext>
            </a:extLst>
          </p:cNvPr>
          <p:cNvSpPr/>
          <p:nvPr/>
        </p:nvSpPr>
        <p:spPr>
          <a:xfrm>
            <a:off x="3515471" y="3527343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3952AAB-54F1-4624-8A6E-D47ED848A697}"/>
              </a:ext>
            </a:extLst>
          </p:cNvPr>
          <p:cNvSpPr/>
          <p:nvPr/>
        </p:nvSpPr>
        <p:spPr>
          <a:xfrm>
            <a:off x="3558763" y="2932811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6D2C4578-4DE5-46AC-B582-77509DE6BD7C}"/>
              </a:ext>
            </a:extLst>
          </p:cNvPr>
          <p:cNvSpPr/>
          <p:nvPr/>
        </p:nvSpPr>
        <p:spPr>
          <a:xfrm>
            <a:off x="4700573" y="3079306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8E9CAE26-A02A-4E34-8824-BB6AB6B597E5}"/>
              </a:ext>
            </a:extLst>
          </p:cNvPr>
          <p:cNvSpPr/>
          <p:nvPr/>
        </p:nvSpPr>
        <p:spPr>
          <a:xfrm>
            <a:off x="3885173" y="3519975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6D974F18-8C7B-4A5F-906B-8B0D8BCCEF7E}"/>
              </a:ext>
            </a:extLst>
          </p:cNvPr>
          <p:cNvSpPr/>
          <p:nvPr/>
        </p:nvSpPr>
        <p:spPr>
          <a:xfrm>
            <a:off x="3764459" y="3385524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E037CAC-2EAB-4444-BBC3-A86AADD9A211}"/>
              </a:ext>
            </a:extLst>
          </p:cNvPr>
          <p:cNvSpPr/>
          <p:nvPr/>
        </p:nvSpPr>
        <p:spPr>
          <a:xfrm>
            <a:off x="2815076" y="3592829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A194471F-9A6D-45B3-81B5-B629B837A80B}"/>
              </a:ext>
            </a:extLst>
          </p:cNvPr>
          <p:cNvSpPr/>
          <p:nvPr/>
        </p:nvSpPr>
        <p:spPr>
          <a:xfrm>
            <a:off x="1865693" y="3800134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E28EB73-1921-4925-842F-B47D457C9501}"/>
              </a:ext>
            </a:extLst>
          </p:cNvPr>
          <p:cNvSpPr/>
          <p:nvPr/>
        </p:nvSpPr>
        <p:spPr>
          <a:xfrm>
            <a:off x="1352507" y="2175957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6C721DC4-D46A-492D-99FC-DA59E5361F91}"/>
              </a:ext>
            </a:extLst>
          </p:cNvPr>
          <p:cNvSpPr/>
          <p:nvPr/>
        </p:nvSpPr>
        <p:spPr>
          <a:xfrm>
            <a:off x="2492101" y="2145160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45234645-5D15-49C7-BFA1-F447B7F59F3F}"/>
              </a:ext>
            </a:extLst>
          </p:cNvPr>
          <p:cNvSpPr/>
          <p:nvPr/>
        </p:nvSpPr>
        <p:spPr>
          <a:xfrm>
            <a:off x="4036939" y="1325086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E77885AD-6CC9-4258-BC9C-2BFA4D7D5B5F}"/>
              </a:ext>
            </a:extLst>
          </p:cNvPr>
          <p:cNvSpPr/>
          <p:nvPr/>
        </p:nvSpPr>
        <p:spPr>
          <a:xfrm>
            <a:off x="5585320" y="1699562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0F9F772-0900-44E2-9948-FF81F7717FDD}"/>
              </a:ext>
            </a:extLst>
          </p:cNvPr>
          <p:cNvSpPr/>
          <p:nvPr/>
        </p:nvSpPr>
        <p:spPr>
          <a:xfrm>
            <a:off x="4920761" y="2126180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8F1B204-BAAA-4BBE-8905-074AC74B4EB1}"/>
              </a:ext>
            </a:extLst>
          </p:cNvPr>
          <p:cNvSpPr/>
          <p:nvPr/>
        </p:nvSpPr>
        <p:spPr>
          <a:xfrm>
            <a:off x="4012097" y="2210634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87BA8037-B7C3-4091-B085-9E845611221D}"/>
              </a:ext>
            </a:extLst>
          </p:cNvPr>
          <p:cNvSpPr/>
          <p:nvPr/>
        </p:nvSpPr>
        <p:spPr>
          <a:xfrm>
            <a:off x="3295617" y="1034653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469C09B8-EA32-403B-B9B9-AF28B8CD5DAE}"/>
              </a:ext>
            </a:extLst>
          </p:cNvPr>
          <p:cNvSpPr/>
          <p:nvPr/>
        </p:nvSpPr>
        <p:spPr>
          <a:xfrm>
            <a:off x="2261938" y="2006276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5ABD92E-E7B5-4893-A8BD-4923297050B3}"/>
              </a:ext>
            </a:extLst>
          </p:cNvPr>
          <p:cNvSpPr/>
          <p:nvPr/>
        </p:nvSpPr>
        <p:spPr>
          <a:xfrm>
            <a:off x="4057962" y="5073713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2439A75-3EAB-41DB-A209-0932BC0E399A}"/>
              </a:ext>
            </a:extLst>
          </p:cNvPr>
          <p:cNvSpPr/>
          <p:nvPr/>
        </p:nvSpPr>
        <p:spPr>
          <a:xfrm>
            <a:off x="4396703" y="4148170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366A5653-A9F7-4F43-B82E-A7825F01DB46}"/>
              </a:ext>
            </a:extLst>
          </p:cNvPr>
          <p:cNvSpPr/>
          <p:nvPr/>
        </p:nvSpPr>
        <p:spPr>
          <a:xfrm>
            <a:off x="4650276" y="3988926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F7C3C8B-CC01-41C6-846E-08BD4C46F3D6}"/>
              </a:ext>
            </a:extLst>
          </p:cNvPr>
          <p:cNvSpPr/>
          <p:nvPr/>
        </p:nvSpPr>
        <p:spPr>
          <a:xfrm>
            <a:off x="5581243" y="3787706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8D0E5C0-AB90-407B-92FD-E3DF979B1E8F}"/>
              </a:ext>
            </a:extLst>
          </p:cNvPr>
          <p:cNvSpPr/>
          <p:nvPr/>
        </p:nvSpPr>
        <p:spPr>
          <a:xfrm>
            <a:off x="6243629" y="3354802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A0C12200-0AFB-4A3F-96AD-C602CB84951C}"/>
              </a:ext>
            </a:extLst>
          </p:cNvPr>
          <p:cNvSpPr/>
          <p:nvPr/>
        </p:nvSpPr>
        <p:spPr>
          <a:xfrm>
            <a:off x="3055786" y="5084197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B411112A-70D3-442C-BA2A-EF06BF326FC2}"/>
              </a:ext>
            </a:extLst>
          </p:cNvPr>
          <p:cNvSpPr/>
          <p:nvPr/>
        </p:nvSpPr>
        <p:spPr>
          <a:xfrm>
            <a:off x="2276064" y="5219443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5BCE599D-462A-420F-9EED-44FC94FAE15B}"/>
              </a:ext>
            </a:extLst>
          </p:cNvPr>
          <p:cNvSpPr/>
          <p:nvPr/>
        </p:nvSpPr>
        <p:spPr>
          <a:xfrm>
            <a:off x="7868234" y="2516715"/>
            <a:ext cx="151766" cy="1517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979B3242-23FA-4BB1-9FCC-B0776A533559}"/>
              </a:ext>
            </a:extLst>
          </p:cNvPr>
          <p:cNvSpPr/>
          <p:nvPr/>
        </p:nvSpPr>
        <p:spPr>
          <a:xfrm>
            <a:off x="7868234" y="2921155"/>
            <a:ext cx="151766" cy="151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6" name="Graphique 75" descr="Culturiste avec un remplissage uni">
            <a:extLst>
              <a:ext uri="{FF2B5EF4-FFF2-40B4-BE49-F238E27FC236}">
                <a16:creationId xmlns:a16="http://schemas.microsoft.com/office/drawing/2014/main" id="{BE1F72D8-2ED9-4C2A-9096-21C82A36F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0672" y="2176009"/>
            <a:ext cx="314400" cy="314400"/>
          </a:xfrm>
          <a:prstGeom prst="rect">
            <a:avLst/>
          </a:prstGeom>
        </p:spPr>
      </p:pic>
      <p:pic>
        <p:nvPicPr>
          <p:cNvPr id="78" name="Graphique 77" descr="Burger et boisson avec un remplissage uni">
            <a:extLst>
              <a:ext uri="{FF2B5EF4-FFF2-40B4-BE49-F238E27FC236}">
                <a16:creationId xmlns:a16="http://schemas.microsoft.com/office/drawing/2014/main" id="{6EC721D6-8919-4463-93FF-6134F4B77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3844" y="1838852"/>
            <a:ext cx="314400" cy="314400"/>
          </a:xfrm>
          <a:prstGeom prst="rect">
            <a:avLst/>
          </a:prstGeom>
        </p:spPr>
      </p:pic>
      <p:pic>
        <p:nvPicPr>
          <p:cNvPr id="80" name="Graphique 79" descr="Usine avec un remplissage uni">
            <a:extLst>
              <a:ext uri="{FF2B5EF4-FFF2-40B4-BE49-F238E27FC236}">
                <a16:creationId xmlns:a16="http://schemas.microsoft.com/office/drawing/2014/main" id="{7034D5DE-5174-45B7-9E76-C0C696368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6141" y="3205778"/>
            <a:ext cx="314400" cy="314400"/>
          </a:xfrm>
          <a:prstGeom prst="rect">
            <a:avLst/>
          </a:prstGeom>
        </p:spPr>
      </p:pic>
      <p:pic>
        <p:nvPicPr>
          <p:cNvPr id="82" name="Graphique 81" descr="Médical avec un remplissage uni">
            <a:extLst>
              <a:ext uri="{FF2B5EF4-FFF2-40B4-BE49-F238E27FC236}">
                <a16:creationId xmlns:a16="http://schemas.microsoft.com/office/drawing/2014/main" id="{A86D1C9C-FFBF-407D-B5DE-160735D1D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95328" y="3174100"/>
            <a:ext cx="314400" cy="314400"/>
          </a:xfrm>
          <a:prstGeom prst="rect">
            <a:avLst/>
          </a:prstGeom>
        </p:spPr>
      </p:pic>
      <p:pic>
        <p:nvPicPr>
          <p:cNvPr id="84" name="Graphique 83" descr="École avec un remplissage uni">
            <a:extLst>
              <a:ext uri="{FF2B5EF4-FFF2-40B4-BE49-F238E27FC236}">
                <a16:creationId xmlns:a16="http://schemas.microsoft.com/office/drawing/2014/main" id="{DE021267-6902-4DBD-8271-03846BCF4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61291" y="4552260"/>
            <a:ext cx="314400" cy="314400"/>
          </a:xfrm>
          <a:prstGeom prst="rect">
            <a:avLst/>
          </a:prstGeom>
        </p:spPr>
      </p:pic>
      <p:pic>
        <p:nvPicPr>
          <p:cNvPr id="86" name="Graphique 85" descr="Chariot de courses avec un remplissage uni">
            <a:extLst>
              <a:ext uri="{FF2B5EF4-FFF2-40B4-BE49-F238E27FC236}">
                <a16:creationId xmlns:a16="http://schemas.microsoft.com/office/drawing/2014/main" id="{94A7926C-3101-4837-910C-1E76BBFE3B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35534" y="3966138"/>
            <a:ext cx="314400" cy="314400"/>
          </a:xfrm>
          <a:prstGeom prst="rect">
            <a:avLst/>
          </a:prstGeom>
        </p:spPr>
      </p:pic>
      <p:pic>
        <p:nvPicPr>
          <p:cNvPr id="87" name="Graphique 86" descr="Burger et boisson avec un remplissage uni">
            <a:extLst>
              <a:ext uri="{FF2B5EF4-FFF2-40B4-BE49-F238E27FC236}">
                <a16:creationId xmlns:a16="http://schemas.microsoft.com/office/drawing/2014/main" id="{C306A884-740E-4BA7-9BE2-FB9901452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9062" y="2045540"/>
            <a:ext cx="314400" cy="314400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B6F2988B-835B-4674-A633-3FE66C78D804}"/>
              </a:ext>
            </a:extLst>
          </p:cNvPr>
          <p:cNvSpPr txBox="1"/>
          <p:nvPr/>
        </p:nvSpPr>
        <p:spPr>
          <a:xfrm>
            <a:off x="8276062" y="97536"/>
            <a:ext cx="204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Bahnschrift SemiBold" panose="020B0502040204020203" pitchFamily="34" charset="0"/>
              </a:rPr>
              <a:t>LEGENDE: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9B2C65C6-D34C-47B4-8401-737ECEACE937}"/>
              </a:ext>
            </a:extLst>
          </p:cNvPr>
          <p:cNvSpPr txBox="1"/>
          <p:nvPr/>
        </p:nvSpPr>
        <p:spPr>
          <a:xfrm>
            <a:off x="8209006" y="547681"/>
            <a:ext cx="20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Bahnschrift SemiBold" panose="020B0502040204020203" pitchFamily="34" charset="0"/>
              </a:rPr>
              <a:t>3-Ring H3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B12860DA-8BE3-4C0A-9274-DCC58D7995A0}"/>
              </a:ext>
            </a:extLst>
          </p:cNvPr>
          <p:cNvSpPr txBox="1"/>
          <p:nvPr/>
        </p:nvSpPr>
        <p:spPr>
          <a:xfrm>
            <a:off x="8209006" y="938457"/>
            <a:ext cx="20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Bahnschrift SemiBold" panose="020B0502040204020203" pitchFamily="34" charset="0"/>
              </a:rPr>
              <a:t>2-Ring H3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5EC832B-FA6D-4E6B-9BB9-B7820CC9698F}"/>
              </a:ext>
            </a:extLst>
          </p:cNvPr>
          <p:cNvSpPr txBox="1"/>
          <p:nvPr/>
        </p:nvSpPr>
        <p:spPr>
          <a:xfrm>
            <a:off x="8209006" y="1295143"/>
            <a:ext cx="20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Bahnschrift SemiBold" panose="020B0502040204020203" pitchFamily="34" charset="0"/>
              </a:rPr>
              <a:t>1-Ring H3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635C3A9C-58FA-4A6A-8823-C5D053F4D3B4}"/>
              </a:ext>
            </a:extLst>
          </p:cNvPr>
          <p:cNvSpPr txBox="1"/>
          <p:nvPr/>
        </p:nvSpPr>
        <p:spPr>
          <a:xfrm>
            <a:off x="8209006" y="1665162"/>
            <a:ext cx="20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Bahnschrift SemiBold" panose="020B0502040204020203" pitchFamily="34" charset="0"/>
              </a:rPr>
              <a:t>Cellule H3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C7FE61B2-6F23-4569-A0A4-251B7E386CB1}"/>
              </a:ext>
            </a:extLst>
          </p:cNvPr>
          <p:cNvSpPr txBox="1"/>
          <p:nvPr/>
        </p:nvSpPr>
        <p:spPr>
          <a:xfrm>
            <a:off x="8209006" y="2080012"/>
            <a:ext cx="20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Bahnschrift SemiBold" panose="020B0502040204020203" pitchFamily="34" charset="0"/>
              </a:rPr>
              <a:t>Point of </a:t>
            </a:r>
            <a:r>
              <a:rPr lang="fr-FR" sz="1200" b="1" dirty="0" err="1">
                <a:latin typeface="Bahnschrift SemiBold" panose="020B0502040204020203" pitchFamily="34" charset="0"/>
              </a:rPr>
              <a:t>Interest</a:t>
            </a:r>
            <a:r>
              <a:rPr lang="fr-FR" sz="1200" b="1" dirty="0">
                <a:latin typeface="Bahnschrift SemiBold" panose="020B0502040204020203" pitchFamily="34" charset="0"/>
              </a:rPr>
              <a:t> (POI)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270D1E0-2C4D-402C-9D71-694879D01ADA}"/>
              </a:ext>
            </a:extLst>
          </p:cNvPr>
          <p:cNvSpPr txBox="1"/>
          <p:nvPr/>
        </p:nvSpPr>
        <p:spPr>
          <a:xfrm>
            <a:off x="8209006" y="2466699"/>
            <a:ext cx="20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Bahnschrift SemiBold" panose="020B0502040204020203" pitchFamily="34" charset="0"/>
              </a:rPr>
              <a:t>Evènement de visite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9FAE6942-28CB-4AF7-B48E-5ABC23F08634}"/>
              </a:ext>
            </a:extLst>
          </p:cNvPr>
          <p:cNvSpPr txBox="1"/>
          <p:nvPr/>
        </p:nvSpPr>
        <p:spPr>
          <a:xfrm>
            <a:off x="8209006" y="2831113"/>
            <a:ext cx="204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Bahnschrift SemiBold" panose="020B0502040204020203" pitchFamily="34" charset="0"/>
              </a:rPr>
              <a:t>Valeur de flux </a:t>
            </a:r>
            <a:r>
              <a:rPr lang="fr-FR" sz="1200" b="1">
                <a:latin typeface="Bahnschrift SemiBold" panose="020B0502040204020203" pitchFamily="34" charset="0"/>
              </a:rPr>
              <a:t>piéton mesurée </a:t>
            </a:r>
            <a:r>
              <a:rPr lang="fr-FR" sz="1200" b="1" dirty="0">
                <a:latin typeface="Bahnschrift SemiBold" panose="020B0502040204020203" pitchFamily="34" charset="0"/>
              </a:rPr>
              <a:t>à une adresse</a:t>
            </a:r>
          </a:p>
        </p:txBody>
      </p:sp>
    </p:spTree>
    <p:extLst>
      <p:ext uri="{BB962C8B-B14F-4D97-AF65-F5344CB8AC3E}">
        <p14:creationId xmlns:p14="http://schemas.microsoft.com/office/powerpoint/2010/main" val="1963737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97</Words>
  <Application>Microsoft Office PowerPoint</Application>
  <PresentationFormat>Grand écran</PresentationFormat>
  <Paragraphs>62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Bahnschrift SemiBold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Pierrat</dc:creator>
  <cp:lastModifiedBy>Jules Pierrat</cp:lastModifiedBy>
  <cp:revision>13</cp:revision>
  <dcterms:created xsi:type="dcterms:W3CDTF">2022-09-10T12:53:12Z</dcterms:created>
  <dcterms:modified xsi:type="dcterms:W3CDTF">2022-09-12T07:51:33Z</dcterms:modified>
</cp:coreProperties>
</file>