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ED7D31"/>
    <a:srgbClr val="8E0000"/>
    <a:srgbClr val="FF0000"/>
    <a:srgbClr val="70AD47"/>
    <a:srgbClr val="540000"/>
    <a:srgbClr val="2BB595"/>
    <a:srgbClr val="6C0000"/>
    <a:srgbClr val="28A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10ED-52B6-4CAA-86D5-E6C01805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0528C-EC0C-435F-806D-7DEA357E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292E9-031A-4505-845D-614AD6E0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AF628-8637-4FC8-9422-1698D9E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D077-E40C-440B-A531-A7E39A7D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E0FC-7F9F-44D5-9B93-F8DD059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C0DD7B-5F68-4236-A79F-1DAD11B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EBDE2-7953-435B-8923-D591B6F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D4B68-23CC-4838-B50C-BB7D3C7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47AFF-9C1A-4C31-ACAC-961B80F6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164008-AB11-4455-B53B-F778DC60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E299-65DB-496C-B97A-2D6C31CD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B1180-F55C-4CE8-B76D-CD2DA53D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91B3E-4C2E-42B1-B7A5-4B14E63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72A-E3AA-4029-B569-E9CD2E0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5DBC-F5A6-4C68-867F-B53CD0B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BB66-361C-4A69-A54A-EFABBC49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A6965-E4A7-4D50-BA2B-B85B397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69692-0A7A-4FD1-A39F-0370BCA8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EA58-C301-4204-B927-2557D7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A970-6359-4963-835A-C7B3644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8F200-C970-4D7A-87D8-6E3EA46B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2BFF-943E-44BC-AC5C-92F0EFA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0611-AEF1-43C7-ACC2-E1D43A75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0A03-69F1-47CF-AFF9-DE34348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AB21-917B-4D2B-B8CB-69A279B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0BF5-7878-4F8A-B184-2E1A4BAF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DAF52-82D9-49FB-82CA-A2CD9B8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7F1EB-CD59-45B7-8B4D-B16F301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2DA52-9581-4389-B5C4-061C3F0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69828C-E508-41C5-B8C3-0407F3D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722B7-BB41-4D1A-B023-086AD84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8AAEE-37D4-40D0-8896-09AC802F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5EB83-DC2B-46A5-8926-5A05ABFC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E76238-5E5B-4235-94F2-5612344F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FF3579-8417-4A3A-8E01-3361C74A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56CF7-050F-4AF4-8E8C-AFC0C396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FB2FE7-29C6-4E5A-A11B-DAA8B0B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7EB97B-C6DD-453B-B999-AC6186C1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CF97C-5138-4743-ABAA-894B2D4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CB80A-BBB4-40B0-80C5-A6E6593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BA8AE-0F3F-46EA-BDF8-340461D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D8FA68-D4AF-467E-A5F6-CA881925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C86FD-3AF9-4297-B1BE-F201CB1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84EF08-DFDE-4485-BB4F-5C2CD94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1521-6D1F-4EAC-B992-7A864E8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8C275-F5AD-4027-A35D-DEC2B156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91F20-A763-4965-B009-4BD5CE23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E97C4-BB48-4829-BB10-31B81FBD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07A24-71DE-41B0-8B5B-B13BA1E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1A889-C738-4936-9BCA-94FDFEE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95CB8-3BC1-4E3A-84A3-66C7CC6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1EC58-8BA3-4F2C-B3E3-8B072F06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99C6ED-1619-4F53-9B34-C8099D6A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B117D-D702-4A07-A718-84DD9238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27545-0FA7-439F-A966-59C5E1F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80C7F-CDF2-49A8-A9FF-90D9179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F25FF-6C47-4823-BAB7-1B16E6D6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FCC210-8819-4468-AF74-F313D8B6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40DC5-0AEF-4C97-ABAD-E611BF2A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2B16E-64F6-44B5-8C7E-B00EF6DB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448E5-9ADE-43E0-A35D-2CC201B1A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589B9-AFFB-44CB-80F1-25C069B1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5F792A-C465-4B78-B01A-86F17746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27016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7AEA6-CC06-4450-864E-4BBB3B82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6" y="270164"/>
            <a:ext cx="914400" cy="9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unication magasin - Exemple Cora">
            <a:extLst>
              <a:ext uri="{FF2B5EF4-FFF2-40B4-BE49-F238E27FC236}">
                <a16:creationId xmlns:a16="http://schemas.microsoft.com/office/drawing/2014/main" id="{3B2A580A-DFAA-4473-B664-B799DFF2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768370-3F17-41EC-BA31-CE11552B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évention de la criminalité : Gendarmerie nationale">
            <a:extLst>
              <a:ext uri="{FF2B5EF4-FFF2-40B4-BE49-F238E27FC236}">
                <a16:creationId xmlns:a16="http://schemas.microsoft.com/office/drawing/2014/main" id="{97505BA0-3C55-413D-8509-DD5E97A1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l Electric Healthcare">
            <a:extLst>
              <a:ext uri="{FF2B5EF4-FFF2-40B4-BE49-F238E27FC236}">
                <a16:creationId xmlns:a16="http://schemas.microsoft.com/office/drawing/2014/main" id="{BA943CC8-2215-4E55-906E-1C769E6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til de prospection commercial - Galigeo">
            <a:extLst>
              <a:ext uri="{FF2B5EF4-FFF2-40B4-BE49-F238E27FC236}">
                <a16:creationId xmlns:a16="http://schemas.microsoft.com/office/drawing/2014/main" id="{50D129BD-1029-4736-B727-0A5566D4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ineken">
            <a:extLst>
              <a:ext uri="{FF2B5EF4-FFF2-40B4-BE49-F238E27FC236}">
                <a16:creationId xmlns:a16="http://schemas.microsoft.com/office/drawing/2014/main" id="{869357B6-122E-4DA1-80A1-A9AB8171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266CEAA-2A15-454C-8FD1-7376C89F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lyse prédictive chez SNCF - Galigeo">
            <a:extLst>
              <a:ext uri="{FF2B5EF4-FFF2-40B4-BE49-F238E27FC236}">
                <a16:creationId xmlns:a16="http://schemas.microsoft.com/office/drawing/2014/main" id="{C402AFEF-510C-4767-9286-BC06BE17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96" y="3117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lle-de-Paris">
            <a:extLst>
              <a:ext uri="{FF2B5EF4-FFF2-40B4-BE49-F238E27FC236}">
                <a16:creationId xmlns:a16="http://schemas.microsoft.com/office/drawing/2014/main" id="{EEB12CD6-8A5E-4310-9FBF-298E6F06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EF3088-4ABE-4870-B924-9604A23B95F7}"/>
              </a:ext>
            </a:extLst>
          </p:cNvPr>
          <p:cNvSpPr/>
          <p:nvPr/>
        </p:nvSpPr>
        <p:spPr>
          <a:xfrm>
            <a:off x="225632" y="267195"/>
            <a:ext cx="11740736" cy="1187533"/>
          </a:xfrm>
          <a:prstGeom prst="roundRect">
            <a:avLst/>
          </a:prstGeom>
          <a:solidFill>
            <a:srgbClr val="2ECE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PÔLE ADMINISTRATIF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Christian TAPIA (CEO)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Sébastien CONNESSON (COO)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Sabrina MEHELLOU (Assistante de Direction, RH)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0C15BA-9C2A-4106-A91A-0A59D21514BD}"/>
              </a:ext>
            </a:extLst>
          </p:cNvPr>
          <p:cNvSpPr/>
          <p:nvPr/>
        </p:nvSpPr>
        <p:spPr>
          <a:xfrm>
            <a:off x="225632" y="1591295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D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COMMERCIAL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Françoise BODJE</a:t>
            </a:r>
          </a:p>
          <a:p>
            <a:pPr algn="ctr"/>
            <a:r>
              <a:rPr lang="fr-FR" sz="1400" b="1" dirty="0"/>
              <a:t>Nadine SOWINSKI</a:t>
            </a:r>
          </a:p>
          <a:p>
            <a:pPr algn="ctr"/>
            <a:r>
              <a:rPr lang="fr-FR" sz="1400" b="1" dirty="0"/>
              <a:t>Laurent VERDIER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D93E03-CB7A-4CEF-BFAF-CA90F37C0E01}"/>
              </a:ext>
            </a:extLst>
          </p:cNvPr>
          <p:cNvSpPr/>
          <p:nvPr/>
        </p:nvSpPr>
        <p:spPr>
          <a:xfrm>
            <a:off x="2632750" y="1591294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5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MARKETING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 CHARPENTIER</a:t>
            </a:r>
          </a:p>
          <a:p>
            <a:pPr algn="ctr"/>
            <a:r>
              <a:rPr lang="fr-FR" sz="1400" b="1" dirty="0"/>
              <a:t>Vincent DECHANDON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D4BA58-9264-4A53-B092-9689C1A69223}"/>
              </a:ext>
            </a:extLst>
          </p:cNvPr>
          <p:cNvSpPr/>
          <p:nvPr/>
        </p:nvSpPr>
        <p:spPr>
          <a:xfrm>
            <a:off x="5039868" y="1591293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9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COMPTABILITE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Nicolas DA SILVA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B0A94-18F9-4B02-A944-694F1D2DA069}"/>
              </a:ext>
            </a:extLst>
          </p:cNvPr>
          <p:cNvSpPr/>
          <p:nvPr/>
        </p:nvSpPr>
        <p:spPr>
          <a:xfrm>
            <a:off x="7446986" y="1591292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7A0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CONSULTING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 err="1"/>
              <a:t>Mouna</a:t>
            </a:r>
            <a:r>
              <a:rPr lang="fr-FR" sz="1400" b="1" dirty="0"/>
              <a:t> BIRI</a:t>
            </a:r>
          </a:p>
          <a:p>
            <a:pPr algn="ctr"/>
            <a:r>
              <a:rPr lang="fr-FR" sz="1400" b="1" dirty="0"/>
              <a:t>Sandrine BLANC</a:t>
            </a:r>
          </a:p>
          <a:p>
            <a:pPr algn="ctr"/>
            <a:r>
              <a:rPr lang="fr-FR" sz="1400" b="1" dirty="0"/>
              <a:t>Guillaume COURTIER</a:t>
            </a:r>
          </a:p>
          <a:p>
            <a:pPr algn="ctr"/>
            <a:r>
              <a:rPr lang="fr-FR" sz="1400" b="1" dirty="0"/>
              <a:t>Patrick DESQUEYROUX</a:t>
            </a:r>
          </a:p>
          <a:p>
            <a:pPr algn="ctr"/>
            <a:r>
              <a:rPr lang="fr-FR" sz="1400" b="1" dirty="0"/>
              <a:t>Michel LEJEUNE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8EB04BE-CD65-4F20-AE9C-10710FD09D90}"/>
              </a:ext>
            </a:extLst>
          </p:cNvPr>
          <p:cNvSpPr/>
          <p:nvPr/>
        </p:nvSpPr>
        <p:spPr>
          <a:xfrm>
            <a:off x="9854104" y="1591291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3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R&amp;D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Jean-Michel GAUDIN</a:t>
            </a:r>
          </a:p>
          <a:p>
            <a:pPr algn="ctr"/>
            <a:r>
              <a:rPr lang="fr-FR" sz="1400" b="1" dirty="0"/>
              <a:t>Johnny HU</a:t>
            </a:r>
          </a:p>
          <a:p>
            <a:pPr algn="ctr"/>
            <a:r>
              <a:rPr lang="fr-FR" sz="1400" b="1" dirty="0"/>
              <a:t>Amine ICHAOUIA</a:t>
            </a:r>
          </a:p>
          <a:p>
            <a:pPr algn="ctr"/>
            <a:r>
              <a:rPr lang="fr-FR" sz="1400" b="1" dirty="0" err="1"/>
              <a:t>Ganael</a:t>
            </a:r>
            <a:r>
              <a:rPr lang="fr-FR" sz="1400" b="1" dirty="0"/>
              <a:t> JATTEAU</a:t>
            </a:r>
          </a:p>
          <a:p>
            <a:pPr algn="ctr"/>
            <a:r>
              <a:rPr lang="fr-FR" sz="1400" b="1" dirty="0"/>
              <a:t>Hichem KHEDROUGUI</a:t>
            </a:r>
          </a:p>
          <a:p>
            <a:pPr algn="ctr"/>
            <a:r>
              <a:rPr lang="fr-FR" sz="1400" b="1" dirty="0"/>
              <a:t>Bogdan MARIN</a:t>
            </a:r>
          </a:p>
          <a:p>
            <a:pPr algn="ctr"/>
            <a:r>
              <a:rPr lang="fr-FR" sz="1400" b="1" dirty="0" err="1"/>
              <a:t>Raimana</a:t>
            </a:r>
            <a:r>
              <a:rPr lang="fr-FR" sz="1400" b="1" dirty="0"/>
              <a:t> TEINA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50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C3DC4DDC-4701-45FF-A9BC-CFC2081F2224}"/>
              </a:ext>
            </a:extLst>
          </p:cNvPr>
          <p:cNvGrpSpPr/>
          <p:nvPr/>
        </p:nvGrpSpPr>
        <p:grpSpPr>
          <a:xfrm>
            <a:off x="495954" y="145633"/>
            <a:ext cx="6523099" cy="6415688"/>
            <a:chOff x="2446674" y="11521"/>
            <a:chExt cx="6523099" cy="6415688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C3A866CA-046D-4FFA-A83B-D3BC9797C323}"/>
                </a:ext>
              </a:extLst>
            </p:cNvPr>
            <p:cNvSpPr/>
            <p:nvPr/>
          </p:nvSpPr>
          <p:spPr>
            <a:xfrm rot="805270">
              <a:off x="5181806" y="276112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F6DD4A0E-0E22-4CA7-A694-4940872E0A4D}"/>
                </a:ext>
              </a:extLst>
            </p:cNvPr>
            <p:cNvSpPr/>
            <p:nvPr/>
          </p:nvSpPr>
          <p:spPr>
            <a:xfrm rot="805270">
              <a:off x="5403553" y="184283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4883F46A-8B49-4A1A-A215-7DA8174E3280}"/>
                </a:ext>
              </a:extLst>
            </p:cNvPr>
            <p:cNvSpPr/>
            <p:nvPr/>
          </p:nvSpPr>
          <p:spPr>
            <a:xfrm rot="805270">
              <a:off x="6092248" y="249590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73E55B58-CF66-45CB-B28E-7724A3FF84D5}"/>
                </a:ext>
              </a:extLst>
            </p:cNvPr>
            <p:cNvSpPr/>
            <p:nvPr/>
          </p:nvSpPr>
          <p:spPr>
            <a:xfrm rot="805270">
              <a:off x="5872406" y="341091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3181F8E8-231D-498F-B7A4-5982EE3E928C}"/>
                </a:ext>
              </a:extLst>
            </p:cNvPr>
            <p:cNvSpPr/>
            <p:nvPr/>
          </p:nvSpPr>
          <p:spPr>
            <a:xfrm rot="805270">
              <a:off x="4965773" y="367720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BAA64D23-52BF-492C-94F8-C8F15B935982}"/>
                </a:ext>
              </a:extLst>
            </p:cNvPr>
            <p:cNvSpPr/>
            <p:nvPr/>
          </p:nvSpPr>
          <p:spPr>
            <a:xfrm rot="805270">
              <a:off x="4275173" y="303015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741B6D7C-1DD2-40C6-BC1C-E3D066E337C1}"/>
                </a:ext>
              </a:extLst>
            </p:cNvPr>
            <p:cNvSpPr/>
            <p:nvPr/>
          </p:nvSpPr>
          <p:spPr>
            <a:xfrm rot="805270">
              <a:off x="4491205" y="21093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8F1C370E-9075-453A-A941-0F312063106C}"/>
                </a:ext>
              </a:extLst>
            </p:cNvPr>
            <p:cNvSpPr/>
            <p:nvPr/>
          </p:nvSpPr>
          <p:spPr>
            <a:xfrm rot="805270">
              <a:off x="4714857" y="118861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D902D61-D255-467D-B771-458C9CED74EB}"/>
                </a:ext>
              </a:extLst>
            </p:cNvPr>
            <p:cNvSpPr/>
            <p:nvPr/>
          </p:nvSpPr>
          <p:spPr>
            <a:xfrm rot="805270">
              <a:off x="5621988" y="92427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EB3C2661-0A16-4A29-BC7A-8B2641F27D5D}"/>
                </a:ext>
              </a:extLst>
            </p:cNvPr>
            <p:cNvSpPr/>
            <p:nvPr/>
          </p:nvSpPr>
          <p:spPr>
            <a:xfrm rot="805270">
              <a:off x="6313995" y="157629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11894BA-125F-495D-A878-42F4505A8677}"/>
                </a:ext>
              </a:extLst>
            </p:cNvPr>
            <p:cNvSpPr/>
            <p:nvPr/>
          </p:nvSpPr>
          <p:spPr>
            <a:xfrm rot="805270">
              <a:off x="7002690" y="222831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EAC4EC15-2FA5-4C92-A377-1A795853092B}"/>
                </a:ext>
              </a:extLst>
            </p:cNvPr>
            <p:cNvSpPr/>
            <p:nvPr/>
          </p:nvSpPr>
          <p:spPr>
            <a:xfrm rot="805270">
              <a:off x="6786656" y="314792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8236A942-0F63-4BE6-8249-DD1B2393F006}"/>
                </a:ext>
              </a:extLst>
            </p:cNvPr>
            <p:cNvSpPr/>
            <p:nvPr/>
          </p:nvSpPr>
          <p:spPr>
            <a:xfrm rot="805270">
              <a:off x="6563006" y="406660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5691D6AD-24F6-48A1-8222-5D83376516D2}"/>
                </a:ext>
              </a:extLst>
            </p:cNvPr>
            <p:cNvSpPr/>
            <p:nvPr/>
          </p:nvSpPr>
          <p:spPr>
            <a:xfrm rot="805270">
              <a:off x="5654470" y="432704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1D2E80C0-E05C-4C7B-917A-7D3F045F7B96}"/>
                </a:ext>
              </a:extLst>
            </p:cNvPr>
            <p:cNvSpPr/>
            <p:nvPr/>
          </p:nvSpPr>
          <p:spPr>
            <a:xfrm rot="805270">
              <a:off x="4747835" y="459226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E0DEF95B-4EDD-4E30-94AE-E70C0CA2790B}"/>
                </a:ext>
              </a:extLst>
            </p:cNvPr>
            <p:cNvSpPr/>
            <p:nvPr/>
          </p:nvSpPr>
          <p:spPr>
            <a:xfrm rot="805270">
              <a:off x="4051523" y="39509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287864EE-147F-4C35-9F98-21572A2AC029}"/>
                </a:ext>
              </a:extLst>
            </p:cNvPr>
            <p:cNvSpPr/>
            <p:nvPr/>
          </p:nvSpPr>
          <p:spPr>
            <a:xfrm rot="805270">
              <a:off x="3366640" y="32953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65915403-919C-43F4-8975-B99002D8A666}"/>
                </a:ext>
              </a:extLst>
            </p:cNvPr>
            <p:cNvSpPr/>
            <p:nvPr/>
          </p:nvSpPr>
          <p:spPr>
            <a:xfrm rot="805270">
              <a:off x="3584574" y="237841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46B586D8-2A81-4357-AEDA-4997CDD830F4}"/>
                </a:ext>
              </a:extLst>
            </p:cNvPr>
            <p:cNvSpPr/>
            <p:nvPr/>
          </p:nvSpPr>
          <p:spPr>
            <a:xfrm rot="805270">
              <a:off x="3803781" y="145803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16E8E1A9-F755-4F27-B248-6ACE635E2E89}"/>
                </a:ext>
              </a:extLst>
            </p:cNvPr>
            <p:cNvSpPr/>
            <p:nvPr/>
          </p:nvSpPr>
          <p:spPr>
            <a:xfrm rot="805270">
              <a:off x="4024256" y="5406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327D7CD4-7119-4579-9101-79C49FD90880}"/>
                </a:ext>
              </a:extLst>
            </p:cNvPr>
            <p:cNvSpPr/>
            <p:nvPr/>
          </p:nvSpPr>
          <p:spPr>
            <a:xfrm rot="805270">
              <a:off x="4933293" y="2747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68B25DCC-A14F-492D-9CFC-15E520594A1D}"/>
                </a:ext>
              </a:extLst>
            </p:cNvPr>
            <p:cNvSpPr/>
            <p:nvPr/>
          </p:nvSpPr>
          <p:spPr>
            <a:xfrm rot="805270">
              <a:off x="5842461" y="11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26C971A5-29B9-4035-9475-0F00D6285718}"/>
                </a:ext>
              </a:extLst>
            </p:cNvPr>
            <p:cNvSpPr/>
            <p:nvPr/>
          </p:nvSpPr>
          <p:spPr>
            <a:xfrm rot="805270">
              <a:off x="6537646" y="66265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002C22BB-DCB6-48AA-A848-AC9C3EEF44CE}"/>
                </a:ext>
              </a:extLst>
            </p:cNvPr>
            <p:cNvSpPr/>
            <p:nvPr/>
          </p:nvSpPr>
          <p:spPr>
            <a:xfrm rot="805270">
              <a:off x="7226341" y="131584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C7E40169-87DB-4A3B-A132-F61A083AD8D4}"/>
                </a:ext>
              </a:extLst>
            </p:cNvPr>
            <p:cNvSpPr/>
            <p:nvPr/>
          </p:nvSpPr>
          <p:spPr>
            <a:xfrm rot="805270">
              <a:off x="7909323" y="196564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137FA858-FC6B-4E17-8C0E-046FC12C4AE8}"/>
                </a:ext>
              </a:extLst>
            </p:cNvPr>
            <p:cNvSpPr/>
            <p:nvPr/>
          </p:nvSpPr>
          <p:spPr>
            <a:xfrm rot="805270">
              <a:off x="7697097" y="288150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8F59FD70-5261-4FC1-9FF4-6F56FD8262F8}"/>
                </a:ext>
              </a:extLst>
            </p:cNvPr>
            <p:cNvSpPr/>
            <p:nvPr/>
          </p:nvSpPr>
          <p:spPr>
            <a:xfrm rot="805270">
              <a:off x="7481288" y="380392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603501B8-D245-43F9-B947-E3B1475E715A}"/>
                </a:ext>
              </a:extLst>
            </p:cNvPr>
            <p:cNvSpPr/>
            <p:nvPr/>
          </p:nvSpPr>
          <p:spPr>
            <a:xfrm rot="805270">
              <a:off x="7251702" y="47271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F822B961-1F32-4506-80EE-7C6D212C4DE2}"/>
                </a:ext>
              </a:extLst>
            </p:cNvPr>
            <p:cNvSpPr/>
            <p:nvPr/>
          </p:nvSpPr>
          <p:spPr>
            <a:xfrm rot="805270">
              <a:off x="6341256" y="498621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68D1388E-CF15-4566-AE6F-0CDA565CB230}"/>
                </a:ext>
              </a:extLst>
            </p:cNvPr>
            <p:cNvSpPr/>
            <p:nvPr/>
          </p:nvSpPr>
          <p:spPr>
            <a:xfrm rot="805270">
              <a:off x="5436051" y="524529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C9BD25B5-1387-403D-B65B-12FC2F5719F5}"/>
                </a:ext>
              </a:extLst>
            </p:cNvPr>
            <p:cNvSpPr/>
            <p:nvPr/>
          </p:nvSpPr>
          <p:spPr>
            <a:xfrm rot="805270">
              <a:off x="4524581" y="5513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3B4864C7-C61A-41B4-B939-ADF0D924C46A}"/>
                </a:ext>
              </a:extLst>
            </p:cNvPr>
            <p:cNvSpPr/>
            <p:nvPr/>
          </p:nvSpPr>
          <p:spPr>
            <a:xfrm rot="805270">
              <a:off x="3831337" y="4864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64A8737A-B203-46FD-B62E-DDAE916B6DD2}"/>
                </a:ext>
              </a:extLst>
            </p:cNvPr>
            <p:cNvSpPr/>
            <p:nvPr/>
          </p:nvSpPr>
          <p:spPr>
            <a:xfrm rot="805270">
              <a:off x="3133240" y="42123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4A249E4A-56F4-48C7-8072-6CFC604BBEC2}"/>
                </a:ext>
              </a:extLst>
            </p:cNvPr>
            <p:cNvSpPr/>
            <p:nvPr/>
          </p:nvSpPr>
          <p:spPr>
            <a:xfrm rot="805270">
              <a:off x="2446674" y="355058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A61A3959-EB85-4053-9F64-B0A9A8206043}"/>
                </a:ext>
              </a:extLst>
            </p:cNvPr>
            <p:cNvSpPr/>
            <p:nvPr/>
          </p:nvSpPr>
          <p:spPr>
            <a:xfrm rot="805270">
              <a:off x="2666291" y="26398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87DF28CE-E32C-46F6-AB54-D492F5978764}"/>
                </a:ext>
              </a:extLst>
            </p:cNvPr>
            <p:cNvSpPr/>
            <p:nvPr/>
          </p:nvSpPr>
          <p:spPr>
            <a:xfrm rot="805270">
              <a:off x="2894677" y="17332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B978C3F0-80EF-4476-8535-AD6157E3E9CD}"/>
                </a:ext>
              </a:extLst>
            </p:cNvPr>
            <p:cNvSpPr/>
            <p:nvPr/>
          </p:nvSpPr>
          <p:spPr>
            <a:xfrm rot="805270">
              <a:off x="3108596" y="811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45" name="Hexagone 44">
            <a:extLst>
              <a:ext uri="{FF2B5EF4-FFF2-40B4-BE49-F238E27FC236}">
                <a16:creationId xmlns:a16="http://schemas.microsoft.com/office/drawing/2014/main" id="{C581C272-2BB4-4ACB-A948-11C7CA9478D4}"/>
              </a:ext>
            </a:extLst>
          </p:cNvPr>
          <p:cNvSpPr/>
          <p:nvPr/>
        </p:nvSpPr>
        <p:spPr>
          <a:xfrm rot="805270">
            <a:off x="7780319" y="566569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6" name="Hexagone 45">
            <a:extLst>
              <a:ext uri="{FF2B5EF4-FFF2-40B4-BE49-F238E27FC236}">
                <a16:creationId xmlns:a16="http://schemas.microsoft.com/office/drawing/2014/main" id="{7F7A4D1B-7B07-4152-BE82-4E15AC8AA395}"/>
              </a:ext>
            </a:extLst>
          </p:cNvPr>
          <p:cNvSpPr/>
          <p:nvPr/>
        </p:nvSpPr>
        <p:spPr>
          <a:xfrm rot="805270">
            <a:off x="7780318" y="942523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Hexagone 46">
            <a:extLst>
              <a:ext uri="{FF2B5EF4-FFF2-40B4-BE49-F238E27FC236}">
                <a16:creationId xmlns:a16="http://schemas.microsoft.com/office/drawing/2014/main" id="{8DF446EA-E803-4CE9-8427-45694B83D36A}"/>
              </a:ext>
            </a:extLst>
          </p:cNvPr>
          <p:cNvSpPr/>
          <p:nvPr/>
        </p:nvSpPr>
        <p:spPr>
          <a:xfrm rot="805270">
            <a:off x="7780318" y="1302712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  <a:solidFill>
            <a:srgbClr val="C00000"/>
          </a:solidFill>
          <a:ln>
            <a:solidFill>
              <a:srgbClr val="6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Hexagone 47">
            <a:extLst>
              <a:ext uri="{FF2B5EF4-FFF2-40B4-BE49-F238E27FC236}">
                <a16:creationId xmlns:a16="http://schemas.microsoft.com/office/drawing/2014/main" id="{9A4E53E7-97A3-40A7-9B31-4CEBAADECC4C}"/>
              </a:ext>
            </a:extLst>
          </p:cNvPr>
          <p:cNvSpPr/>
          <p:nvPr/>
        </p:nvSpPr>
        <p:spPr>
          <a:xfrm rot="805270">
            <a:off x="7780318" y="1662901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0AE805D-7F61-4413-9C68-68555E3A6F89}"/>
              </a:ext>
            </a:extLst>
          </p:cNvPr>
          <p:cNvSpPr/>
          <p:nvPr/>
        </p:nvSpPr>
        <p:spPr>
          <a:xfrm>
            <a:off x="3724244" y="3072921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03804A4-CDEA-4D14-9DDB-8E6FAE9A713E}"/>
              </a:ext>
            </a:extLst>
          </p:cNvPr>
          <p:cNvSpPr/>
          <p:nvPr/>
        </p:nvSpPr>
        <p:spPr>
          <a:xfrm>
            <a:off x="3140057" y="24553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0539338-7F61-4568-8C1E-8963960BED63}"/>
              </a:ext>
            </a:extLst>
          </p:cNvPr>
          <p:cNvSpPr/>
          <p:nvPr/>
        </p:nvSpPr>
        <p:spPr>
          <a:xfrm>
            <a:off x="3515471" y="35273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3952AAB-54F1-4624-8A6E-D47ED848A697}"/>
              </a:ext>
            </a:extLst>
          </p:cNvPr>
          <p:cNvSpPr/>
          <p:nvPr/>
        </p:nvSpPr>
        <p:spPr>
          <a:xfrm>
            <a:off x="3558763" y="2932811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D2C4578-4DE5-46AC-B582-77509DE6BD7C}"/>
              </a:ext>
            </a:extLst>
          </p:cNvPr>
          <p:cNvSpPr/>
          <p:nvPr/>
        </p:nvSpPr>
        <p:spPr>
          <a:xfrm>
            <a:off x="4700573" y="30793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E9CAE26-A02A-4E34-8824-BB6AB6B597E5}"/>
              </a:ext>
            </a:extLst>
          </p:cNvPr>
          <p:cNvSpPr/>
          <p:nvPr/>
        </p:nvSpPr>
        <p:spPr>
          <a:xfrm>
            <a:off x="3885173" y="351997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D974F18-8C7B-4A5F-906B-8B0D8BCCEF7E}"/>
              </a:ext>
            </a:extLst>
          </p:cNvPr>
          <p:cNvSpPr/>
          <p:nvPr/>
        </p:nvSpPr>
        <p:spPr>
          <a:xfrm>
            <a:off x="3764459" y="338552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E037CAC-2EAB-4444-BBC3-A86AADD9A211}"/>
              </a:ext>
            </a:extLst>
          </p:cNvPr>
          <p:cNvSpPr/>
          <p:nvPr/>
        </p:nvSpPr>
        <p:spPr>
          <a:xfrm>
            <a:off x="2815076" y="3592829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194471F-9A6D-45B3-81B5-B629B837A80B}"/>
              </a:ext>
            </a:extLst>
          </p:cNvPr>
          <p:cNvSpPr/>
          <p:nvPr/>
        </p:nvSpPr>
        <p:spPr>
          <a:xfrm>
            <a:off x="1865693" y="38001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8EB73-1921-4925-842F-B47D457C9501}"/>
              </a:ext>
            </a:extLst>
          </p:cNvPr>
          <p:cNvSpPr/>
          <p:nvPr/>
        </p:nvSpPr>
        <p:spPr>
          <a:xfrm>
            <a:off x="1352507" y="217595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C721DC4-D46A-492D-99FC-DA59E5361F91}"/>
              </a:ext>
            </a:extLst>
          </p:cNvPr>
          <p:cNvSpPr/>
          <p:nvPr/>
        </p:nvSpPr>
        <p:spPr>
          <a:xfrm>
            <a:off x="2492101" y="214516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5234645-5D15-49C7-BFA1-F447B7F59F3F}"/>
              </a:ext>
            </a:extLst>
          </p:cNvPr>
          <p:cNvSpPr/>
          <p:nvPr/>
        </p:nvSpPr>
        <p:spPr>
          <a:xfrm>
            <a:off x="4036939" y="132508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77885AD-6CC9-4258-BC9C-2BFA4D7D5B5F}"/>
              </a:ext>
            </a:extLst>
          </p:cNvPr>
          <p:cNvSpPr/>
          <p:nvPr/>
        </p:nvSpPr>
        <p:spPr>
          <a:xfrm>
            <a:off x="5585320" y="169956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0F9F772-0900-44E2-9948-FF81F7717FDD}"/>
              </a:ext>
            </a:extLst>
          </p:cNvPr>
          <p:cNvSpPr/>
          <p:nvPr/>
        </p:nvSpPr>
        <p:spPr>
          <a:xfrm>
            <a:off x="4920761" y="212618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8F1B204-BAAA-4BBE-8905-074AC74B4EB1}"/>
              </a:ext>
            </a:extLst>
          </p:cNvPr>
          <p:cNvSpPr/>
          <p:nvPr/>
        </p:nvSpPr>
        <p:spPr>
          <a:xfrm>
            <a:off x="4012097" y="22106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7BA8037-B7C3-4091-B085-9E845611221D}"/>
              </a:ext>
            </a:extLst>
          </p:cNvPr>
          <p:cNvSpPr/>
          <p:nvPr/>
        </p:nvSpPr>
        <p:spPr>
          <a:xfrm>
            <a:off x="3295617" y="103465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69C09B8-EA32-403B-B9B9-AF28B8CD5DAE}"/>
              </a:ext>
            </a:extLst>
          </p:cNvPr>
          <p:cNvSpPr/>
          <p:nvPr/>
        </p:nvSpPr>
        <p:spPr>
          <a:xfrm>
            <a:off x="2261938" y="200627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5ABD92E-E7B5-4893-A8BD-4923297050B3}"/>
              </a:ext>
            </a:extLst>
          </p:cNvPr>
          <p:cNvSpPr/>
          <p:nvPr/>
        </p:nvSpPr>
        <p:spPr>
          <a:xfrm>
            <a:off x="4057962" y="507371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2439A75-3EAB-41DB-A209-0932BC0E399A}"/>
              </a:ext>
            </a:extLst>
          </p:cNvPr>
          <p:cNvSpPr/>
          <p:nvPr/>
        </p:nvSpPr>
        <p:spPr>
          <a:xfrm>
            <a:off x="4396703" y="414817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66A5653-A9F7-4F43-B82E-A7825F01DB46}"/>
              </a:ext>
            </a:extLst>
          </p:cNvPr>
          <p:cNvSpPr/>
          <p:nvPr/>
        </p:nvSpPr>
        <p:spPr>
          <a:xfrm>
            <a:off x="4650276" y="398892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7C3C8B-CC01-41C6-846E-08BD4C46F3D6}"/>
              </a:ext>
            </a:extLst>
          </p:cNvPr>
          <p:cNvSpPr/>
          <p:nvPr/>
        </p:nvSpPr>
        <p:spPr>
          <a:xfrm>
            <a:off x="5581243" y="37877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8D0E5C0-AB90-407B-92FD-E3DF979B1E8F}"/>
              </a:ext>
            </a:extLst>
          </p:cNvPr>
          <p:cNvSpPr/>
          <p:nvPr/>
        </p:nvSpPr>
        <p:spPr>
          <a:xfrm>
            <a:off x="6243629" y="335480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0C12200-0AFB-4A3F-96AD-C602CB84951C}"/>
              </a:ext>
            </a:extLst>
          </p:cNvPr>
          <p:cNvSpPr/>
          <p:nvPr/>
        </p:nvSpPr>
        <p:spPr>
          <a:xfrm>
            <a:off x="3055786" y="50841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411112A-70D3-442C-BA2A-EF06BF326FC2}"/>
              </a:ext>
            </a:extLst>
          </p:cNvPr>
          <p:cNvSpPr/>
          <p:nvPr/>
        </p:nvSpPr>
        <p:spPr>
          <a:xfrm>
            <a:off x="2276064" y="52194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E599D-462A-420F-9EED-44FC94FAE15B}"/>
              </a:ext>
            </a:extLst>
          </p:cNvPr>
          <p:cNvSpPr/>
          <p:nvPr/>
        </p:nvSpPr>
        <p:spPr>
          <a:xfrm>
            <a:off x="7868234" y="251671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79B3242-23FA-4BB1-9FCC-B0776A533559}"/>
              </a:ext>
            </a:extLst>
          </p:cNvPr>
          <p:cNvSpPr/>
          <p:nvPr/>
        </p:nvSpPr>
        <p:spPr>
          <a:xfrm>
            <a:off x="7868234" y="2921155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Graphique 75" descr="Culturiste avec un remplissage uni">
            <a:extLst>
              <a:ext uri="{FF2B5EF4-FFF2-40B4-BE49-F238E27FC236}">
                <a16:creationId xmlns:a16="http://schemas.microsoft.com/office/drawing/2014/main" id="{BE1F72D8-2ED9-4C2A-9096-21C82A36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0672" y="2176009"/>
            <a:ext cx="314400" cy="314400"/>
          </a:xfrm>
          <a:prstGeom prst="rect">
            <a:avLst/>
          </a:prstGeom>
        </p:spPr>
      </p:pic>
      <p:pic>
        <p:nvPicPr>
          <p:cNvPr id="78" name="Graphique 77" descr="Burger et boisson avec un remplissage uni">
            <a:extLst>
              <a:ext uri="{FF2B5EF4-FFF2-40B4-BE49-F238E27FC236}">
                <a16:creationId xmlns:a16="http://schemas.microsoft.com/office/drawing/2014/main" id="{6EC721D6-8919-4463-93FF-6134F4B7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844" y="1838852"/>
            <a:ext cx="314400" cy="314400"/>
          </a:xfrm>
          <a:prstGeom prst="rect">
            <a:avLst/>
          </a:prstGeom>
        </p:spPr>
      </p:pic>
      <p:pic>
        <p:nvPicPr>
          <p:cNvPr id="80" name="Graphique 79" descr="Usine avec un remplissage uni">
            <a:extLst>
              <a:ext uri="{FF2B5EF4-FFF2-40B4-BE49-F238E27FC236}">
                <a16:creationId xmlns:a16="http://schemas.microsoft.com/office/drawing/2014/main" id="{7034D5DE-5174-45B7-9E76-C0C696368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6141" y="3205778"/>
            <a:ext cx="314400" cy="314400"/>
          </a:xfrm>
          <a:prstGeom prst="rect">
            <a:avLst/>
          </a:prstGeom>
        </p:spPr>
      </p:pic>
      <p:pic>
        <p:nvPicPr>
          <p:cNvPr id="82" name="Graphique 81" descr="Médical avec un remplissage uni">
            <a:extLst>
              <a:ext uri="{FF2B5EF4-FFF2-40B4-BE49-F238E27FC236}">
                <a16:creationId xmlns:a16="http://schemas.microsoft.com/office/drawing/2014/main" id="{A86D1C9C-FFBF-407D-B5DE-160735D1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5328" y="3174100"/>
            <a:ext cx="314400" cy="314400"/>
          </a:xfrm>
          <a:prstGeom prst="rect">
            <a:avLst/>
          </a:prstGeom>
        </p:spPr>
      </p:pic>
      <p:pic>
        <p:nvPicPr>
          <p:cNvPr id="84" name="Graphique 83" descr="École avec un remplissage uni">
            <a:extLst>
              <a:ext uri="{FF2B5EF4-FFF2-40B4-BE49-F238E27FC236}">
                <a16:creationId xmlns:a16="http://schemas.microsoft.com/office/drawing/2014/main" id="{DE021267-6902-4DBD-8271-03846BCF4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1291" y="4552260"/>
            <a:ext cx="314400" cy="314400"/>
          </a:xfrm>
          <a:prstGeom prst="rect">
            <a:avLst/>
          </a:prstGeom>
        </p:spPr>
      </p:pic>
      <p:pic>
        <p:nvPicPr>
          <p:cNvPr id="86" name="Graphique 85" descr="Chariot de courses avec un remplissage uni">
            <a:extLst>
              <a:ext uri="{FF2B5EF4-FFF2-40B4-BE49-F238E27FC236}">
                <a16:creationId xmlns:a16="http://schemas.microsoft.com/office/drawing/2014/main" id="{94A7926C-3101-4837-910C-1E76BBFE3B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5534" y="3966138"/>
            <a:ext cx="314400" cy="314400"/>
          </a:xfrm>
          <a:prstGeom prst="rect">
            <a:avLst/>
          </a:prstGeom>
        </p:spPr>
      </p:pic>
      <p:pic>
        <p:nvPicPr>
          <p:cNvPr id="87" name="Graphique 86" descr="Burger et boisson avec un remplissage uni">
            <a:extLst>
              <a:ext uri="{FF2B5EF4-FFF2-40B4-BE49-F238E27FC236}">
                <a16:creationId xmlns:a16="http://schemas.microsoft.com/office/drawing/2014/main" id="{C306A884-740E-4BA7-9BE2-FB9901452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9062" y="2045540"/>
            <a:ext cx="314400" cy="314400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B6F2988B-835B-4674-A633-3FE66C78D804}"/>
              </a:ext>
            </a:extLst>
          </p:cNvPr>
          <p:cNvSpPr txBox="1"/>
          <p:nvPr/>
        </p:nvSpPr>
        <p:spPr>
          <a:xfrm>
            <a:off x="8276062" y="97536"/>
            <a:ext cx="20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LEGENDE: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B2C65C6-D34C-47B4-8401-737ECEACE937}"/>
              </a:ext>
            </a:extLst>
          </p:cNvPr>
          <p:cNvSpPr txBox="1"/>
          <p:nvPr/>
        </p:nvSpPr>
        <p:spPr>
          <a:xfrm>
            <a:off x="8209006" y="547681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3-Ring H3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12860DA-8BE3-4C0A-9274-DCC58D7995A0}"/>
              </a:ext>
            </a:extLst>
          </p:cNvPr>
          <p:cNvSpPr txBox="1"/>
          <p:nvPr/>
        </p:nvSpPr>
        <p:spPr>
          <a:xfrm>
            <a:off x="8209006" y="938457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2-Ring H3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5EC832B-FA6D-4E6B-9BB9-B7820CC9698F}"/>
              </a:ext>
            </a:extLst>
          </p:cNvPr>
          <p:cNvSpPr txBox="1"/>
          <p:nvPr/>
        </p:nvSpPr>
        <p:spPr>
          <a:xfrm>
            <a:off x="8209006" y="1295143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1-Ring H3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35C3A9C-58FA-4A6A-8823-C5D053F4D3B4}"/>
              </a:ext>
            </a:extLst>
          </p:cNvPr>
          <p:cNvSpPr txBox="1"/>
          <p:nvPr/>
        </p:nvSpPr>
        <p:spPr>
          <a:xfrm>
            <a:off x="8209006" y="166516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Cellule H3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7FE61B2-6F23-4569-A0A4-251B7E386CB1}"/>
              </a:ext>
            </a:extLst>
          </p:cNvPr>
          <p:cNvSpPr txBox="1"/>
          <p:nvPr/>
        </p:nvSpPr>
        <p:spPr>
          <a:xfrm>
            <a:off x="8209006" y="208001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Point of </a:t>
            </a:r>
            <a:r>
              <a:rPr lang="fr-FR" sz="1200" b="1" dirty="0" err="1">
                <a:latin typeface="Bahnschrift SemiBold" panose="020B0502040204020203" pitchFamily="34" charset="0"/>
              </a:rPr>
              <a:t>Interest</a:t>
            </a:r>
            <a:r>
              <a:rPr lang="fr-FR" sz="1200" b="1" dirty="0">
                <a:latin typeface="Bahnschrift SemiBold" panose="020B0502040204020203" pitchFamily="34" charset="0"/>
              </a:rPr>
              <a:t> (POI)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270D1E0-2C4D-402C-9D71-694879D01ADA}"/>
              </a:ext>
            </a:extLst>
          </p:cNvPr>
          <p:cNvSpPr txBox="1"/>
          <p:nvPr/>
        </p:nvSpPr>
        <p:spPr>
          <a:xfrm>
            <a:off x="8209006" y="2466699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Evènement de visite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FAE6942-28CB-4AF7-B48E-5ABC23F08634}"/>
              </a:ext>
            </a:extLst>
          </p:cNvPr>
          <p:cNvSpPr txBox="1"/>
          <p:nvPr/>
        </p:nvSpPr>
        <p:spPr>
          <a:xfrm>
            <a:off x="8209006" y="2831113"/>
            <a:ext cx="20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Valeur de flux piéton mesurée à une adresse</a:t>
            </a:r>
          </a:p>
        </p:txBody>
      </p:sp>
    </p:spTree>
    <p:extLst>
      <p:ext uri="{BB962C8B-B14F-4D97-AF65-F5344CB8AC3E}">
        <p14:creationId xmlns:p14="http://schemas.microsoft.com/office/powerpoint/2010/main" val="19637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C1408A-5888-4391-99F2-A089CA24477B}"/>
              </a:ext>
            </a:extLst>
          </p:cNvPr>
          <p:cNvCxnSpPr/>
          <p:nvPr/>
        </p:nvCxnSpPr>
        <p:spPr>
          <a:xfrm>
            <a:off x="926592" y="4163568"/>
            <a:ext cx="44135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B692EC1-9898-435A-9FFC-4F0A7762AE12}"/>
              </a:ext>
            </a:extLst>
          </p:cNvPr>
          <p:cNvCxnSpPr>
            <a:cxnSpLocks/>
          </p:cNvCxnSpPr>
          <p:nvPr/>
        </p:nvCxnSpPr>
        <p:spPr>
          <a:xfrm flipV="1">
            <a:off x="1078992" y="950976"/>
            <a:ext cx="0" cy="336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55F1995-A12A-4D52-8F1F-19EF02B5935F}"/>
              </a:ext>
            </a:extLst>
          </p:cNvPr>
          <p:cNvSpPr txBox="1"/>
          <p:nvPr/>
        </p:nvSpPr>
        <p:spPr>
          <a:xfrm>
            <a:off x="4937760" y="4315967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5F273-044D-43F5-9F0C-58EA4AA6EFA8}"/>
              </a:ext>
            </a:extLst>
          </p:cNvPr>
          <p:cNvSpPr txBox="1"/>
          <p:nvPr/>
        </p:nvSpPr>
        <p:spPr>
          <a:xfrm>
            <a:off x="97536" y="1077503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P(param)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A5152B3E-9596-45A4-89FB-0191F32441D3}"/>
              </a:ext>
            </a:extLst>
          </p:cNvPr>
          <p:cNvSpPr/>
          <p:nvPr/>
        </p:nvSpPr>
        <p:spPr>
          <a:xfrm>
            <a:off x="1091183" y="1511807"/>
            <a:ext cx="3956301" cy="2645665"/>
          </a:xfrm>
          <a:custGeom>
            <a:avLst/>
            <a:gdLst>
              <a:gd name="connsiteX0" fmla="*/ 0 w 3419856"/>
              <a:gd name="connsiteY0" fmla="*/ 2343089 h 2343089"/>
              <a:gd name="connsiteX1" fmla="*/ 304800 w 3419856"/>
              <a:gd name="connsiteY1" fmla="*/ 2225 h 2343089"/>
              <a:gd name="connsiteX2" fmla="*/ 615696 w 3419856"/>
              <a:gd name="connsiteY2" fmla="*/ 1922465 h 2343089"/>
              <a:gd name="connsiteX3" fmla="*/ 3419856 w 3419856"/>
              <a:gd name="connsiteY3" fmla="*/ 2306513 h 234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9856" h="2343089">
                <a:moveTo>
                  <a:pt x="0" y="2343089"/>
                </a:moveTo>
                <a:cubicBezTo>
                  <a:pt x="101092" y="1207709"/>
                  <a:pt x="202184" y="72329"/>
                  <a:pt x="304800" y="2225"/>
                </a:cubicBezTo>
                <a:cubicBezTo>
                  <a:pt x="407416" y="-67879"/>
                  <a:pt x="96520" y="1538417"/>
                  <a:pt x="615696" y="1922465"/>
                </a:cubicBezTo>
                <a:cubicBezTo>
                  <a:pt x="1134872" y="2306513"/>
                  <a:pt x="2928112" y="2235393"/>
                  <a:pt x="3419856" y="230651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77068-358F-466B-855A-BADC85FE23F5}"/>
              </a:ext>
            </a:extLst>
          </p:cNvPr>
          <p:cNvSpPr/>
          <p:nvPr/>
        </p:nvSpPr>
        <p:spPr>
          <a:xfrm>
            <a:off x="5184646" y="2398847"/>
            <a:ext cx="877824" cy="307777"/>
          </a:xfrm>
          <a:prstGeom prst="rightArrow">
            <a:avLst/>
          </a:prstGeom>
          <a:solidFill>
            <a:srgbClr val="2BB59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0A929E-AA93-4B66-93FD-8B98957A6AB4}"/>
              </a:ext>
            </a:extLst>
          </p:cNvPr>
          <p:cNvCxnSpPr/>
          <p:nvPr/>
        </p:nvCxnSpPr>
        <p:spPr>
          <a:xfrm>
            <a:off x="6626352" y="4163568"/>
            <a:ext cx="44135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07F36F-89C8-42C6-85DF-FEFABAF1030F}"/>
              </a:ext>
            </a:extLst>
          </p:cNvPr>
          <p:cNvCxnSpPr>
            <a:cxnSpLocks/>
          </p:cNvCxnSpPr>
          <p:nvPr/>
        </p:nvCxnSpPr>
        <p:spPr>
          <a:xfrm flipV="1">
            <a:off x="6778752" y="950976"/>
            <a:ext cx="0" cy="336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6527842-4AA9-4E6B-9E38-DE3922215E36}"/>
              </a:ext>
            </a:extLst>
          </p:cNvPr>
          <p:cNvSpPr txBox="1"/>
          <p:nvPr/>
        </p:nvSpPr>
        <p:spPr>
          <a:xfrm>
            <a:off x="10637520" y="4315967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f(param)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07F391-F710-4CC5-8283-97EA468842B0}"/>
              </a:ext>
            </a:extLst>
          </p:cNvPr>
          <p:cNvSpPr txBox="1"/>
          <p:nvPr/>
        </p:nvSpPr>
        <p:spPr>
          <a:xfrm>
            <a:off x="5797296" y="1077503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P(f(param))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D0C044C4-1F36-46C7-A1FE-A5E13FF71349}"/>
              </a:ext>
            </a:extLst>
          </p:cNvPr>
          <p:cNvSpPr/>
          <p:nvPr/>
        </p:nvSpPr>
        <p:spPr>
          <a:xfrm>
            <a:off x="6790943" y="1649658"/>
            <a:ext cx="3956300" cy="2507814"/>
          </a:xfrm>
          <a:custGeom>
            <a:avLst/>
            <a:gdLst>
              <a:gd name="connsiteX0" fmla="*/ 0 w 6742176"/>
              <a:gd name="connsiteY0" fmla="*/ 4807166 h 4815620"/>
              <a:gd name="connsiteX1" fmla="*/ 1170432 w 6742176"/>
              <a:gd name="connsiteY1" fmla="*/ 4593806 h 4815620"/>
              <a:gd name="connsiteX2" fmla="*/ 1993392 w 6742176"/>
              <a:gd name="connsiteY2" fmla="*/ 3325838 h 4815620"/>
              <a:gd name="connsiteX3" fmla="*/ 2816352 w 6742176"/>
              <a:gd name="connsiteY3" fmla="*/ 570446 h 4815620"/>
              <a:gd name="connsiteX4" fmla="*/ 3395472 w 6742176"/>
              <a:gd name="connsiteY4" fmla="*/ 15710 h 4815620"/>
              <a:gd name="connsiteX5" fmla="*/ 3913632 w 6742176"/>
              <a:gd name="connsiteY5" fmla="*/ 887438 h 4815620"/>
              <a:gd name="connsiteX6" fmla="*/ 4602480 w 6742176"/>
              <a:gd name="connsiteY6" fmla="*/ 3167342 h 4815620"/>
              <a:gd name="connsiteX7" fmla="*/ 5401056 w 6742176"/>
              <a:gd name="connsiteY7" fmla="*/ 4423118 h 4815620"/>
              <a:gd name="connsiteX8" fmla="*/ 6742176 w 6742176"/>
              <a:gd name="connsiteY8" fmla="*/ 4715726 h 481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2176" h="4815620">
                <a:moveTo>
                  <a:pt x="0" y="4807166"/>
                </a:moveTo>
                <a:cubicBezTo>
                  <a:pt x="419100" y="4823930"/>
                  <a:pt x="838200" y="4840694"/>
                  <a:pt x="1170432" y="4593806"/>
                </a:cubicBezTo>
                <a:cubicBezTo>
                  <a:pt x="1502664" y="4346918"/>
                  <a:pt x="1719072" y="3996398"/>
                  <a:pt x="1993392" y="3325838"/>
                </a:cubicBezTo>
                <a:cubicBezTo>
                  <a:pt x="2267712" y="2655278"/>
                  <a:pt x="2582672" y="1122134"/>
                  <a:pt x="2816352" y="570446"/>
                </a:cubicBezTo>
                <a:cubicBezTo>
                  <a:pt x="3050032" y="18758"/>
                  <a:pt x="3212592" y="-37122"/>
                  <a:pt x="3395472" y="15710"/>
                </a:cubicBezTo>
                <a:cubicBezTo>
                  <a:pt x="3578352" y="68542"/>
                  <a:pt x="3712464" y="362166"/>
                  <a:pt x="3913632" y="887438"/>
                </a:cubicBezTo>
                <a:cubicBezTo>
                  <a:pt x="4114800" y="1412710"/>
                  <a:pt x="4354576" y="2578062"/>
                  <a:pt x="4602480" y="3167342"/>
                </a:cubicBezTo>
                <a:cubicBezTo>
                  <a:pt x="4850384" y="3756622"/>
                  <a:pt x="5044440" y="4165054"/>
                  <a:pt x="5401056" y="4423118"/>
                </a:cubicBezTo>
                <a:cubicBezTo>
                  <a:pt x="5757672" y="4681182"/>
                  <a:pt x="6480048" y="4663910"/>
                  <a:pt x="6742176" y="47157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remium Vector | City map. vector illustration">
            <a:extLst>
              <a:ext uri="{FF2B5EF4-FFF2-40B4-BE49-F238E27FC236}">
                <a16:creationId xmlns:a16="http://schemas.microsoft.com/office/drawing/2014/main" id="{82DC4BDD-D61A-4C65-A33D-1291FDC4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2426" cy="68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D265C4F-27D6-429A-9BF3-DE1D77214AE9}"/>
              </a:ext>
            </a:extLst>
          </p:cNvPr>
          <p:cNvSpPr/>
          <p:nvPr/>
        </p:nvSpPr>
        <p:spPr>
          <a:xfrm>
            <a:off x="4690753" y="3591748"/>
            <a:ext cx="1514104" cy="1164320"/>
          </a:xfrm>
          <a:custGeom>
            <a:avLst/>
            <a:gdLst>
              <a:gd name="connsiteX0" fmla="*/ 1104405 w 1514104"/>
              <a:gd name="connsiteY0" fmla="*/ 12413 h 1164320"/>
              <a:gd name="connsiteX1" fmla="*/ 1104405 w 1514104"/>
              <a:gd name="connsiteY1" fmla="*/ 12413 h 1164320"/>
              <a:gd name="connsiteX2" fmla="*/ 932213 w 1514104"/>
              <a:gd name="connsiteY2" fmla="*/ 6475 h 1164320"/>
              <a:gd name="connsiteX3" fmla="*/ 926276 w 1514104"/>
              <a:gd name="connsiteY3" fmla="*/ 24288 h 1164320"/>
              <a:gd name="connsiteX4" fmla="*/ 908463 w 1514104"/>
              <a:gd name="connsiteY4" fmla="*/ 36164 h 1164320"/>
              <a:gd name="connsiteX5" fmla="*/ 896587 w 1514104"/>
              <a:gd name="connsiteY5" fmla="*/ 59914 h 1164320"/>
              <a:gd name="connsiteX6" fmla="*/ 855024 w 1514104"/>
              <a:gd name="connsiteY6" fmla="*/ 113353 h 1164320"/>
              <a:gd name="connsiteX7" fmla="*/ 843148 w 1514104"/>
              <a:gd name="connsiteY7" fmla="*/ 131166 h 1164320"/>
              <a:gd name="connsiteX8" fmla="*/ 813460 w 1514104"/>
              <a:gd name="connsiteY8" fmla="*/ 160855 h 1164320"/>
              <a:gd name="connsiteX9" fmla="*/ 771896 w 1514104"/>
              <a:gd name="connsiteY9" fmla="*/ 172730 h 1164320"/>
              <a:gd name="connsiteX10" fmla="*/ 748146 w 1514104"/>
              <a:gd name="connsiteY10" fmla="*/ 196481 h 1164320"/>
              <a:gd name="connsiteX11" fmla="*/ 718457 w 1514104"/>
              <a:gd name="connsiteY11" fmla="*/ 232107 h 1164320"/>
              <a:gd name="connsiteX12" fmla="*/ 712520 w 1514104"/>
              <a:gd name="connsiteY12" fmla="*/ 285546 h 1164320"/>
              <a:gd name="connsiteX13" fmla="*/ 694707 w 1514104"/>
              <a:gd name="connsiteY13" fmla="*/ 303358 h 1164320"/>
              <a:gd name="connsiteX14" fmla="*/ 688769 w 1514104"/>
              <a:gd name="connsiteY14" fmla="*/ 327109 h 1164320"/>
              <a:gd name="connsiteX15" fmla="*/ 665018 w 1514104"/>
              <a:gd name="connsiteY15" fmla="*/ 350860 h 1164320"/>
              <a:gd name="connsiteX16" fmla="*/ 647205 w 1514104"/>
              <a:gd name="connsiteY16" fmla="*/ 374610 h 1164320"/>
              <a:gd name="connsiteX17" fmla="*/ 617517 w 1514104"/>
              <a:gd name="connsiteY17" fmla="*/ 404299 h 1164320"/>
              <a:gd name="connsiteX18" fmla="*/ 605642 w 1514104"/>
              <a:gd name="connsiteY18" fmla="*/ 422112 h 1164320"/>
              <a:gd name="connsiteX19" fmla="*/ 570016 w 1514104"/>
              <a:gd name="connsiteY19" fmla="*/ 457738 h 1164320"/>
              <a:gd name="connsiteX20" fmla="*/ 552203 w 1514104"/>
              <a:gd name="connsiteY20" fmla="*/ 475551 h 1164320"/>
              <a:gd name="connsiteX21" fmla="*/ 528452 w 1514104"/>
              <a:gd name="connsiteY21" fmla="*/ 499301 h 1164320"/>
              <a:gd name="connsiteX22" fmla="*/ 0 w 1514104"/>
              <a:gd name="connsiteY22" fmla="*/ 1081192 h 1164320"/>
              <a:gd name="connsiteX23" fmla="*/ 95003 w 1514104"/>
              <a:gd name="connsiteY23" fmla="*/ 1116818 h 1164320"/>
              <a:gd name="connsiteX24" fmla="*/ 991590 w 1514104"/>
              <a:gd name="connsiteY24" fmla="*/ 1164320 h 1164320"/>
              <a:gd name="connsiteX25" fmla="*/ 1092530 w 1514104"/>
              <a:gd name="connsiteY25" fmla="*/ 1009940 h 1164320"/>
              <a:gd name="connsiteX26" fmla="*/ 1508166 w 1514104"/>
              <a:gd name="connsiteY26" fmla="*/ 249920 h 1164320"/>
              <a:gd name="connsiteX27" fmla="*/ 1514104 w 1514104"/>
              <a:gd name="connsiteY27" fmla="*/ 184605 h 1164320"/>
              <a:gd name="connsiteX28" fmla="*/ 1502229 w 1514104"/>
              <a:gd name="connsiteY28" fmla="*/ 137104 h 1164320"/>
              <a:gd name="connsiteX29" fmla="*/ 1496291 w 1514104"/>
              <a:gd name="connsiteY29" fmla="*/ 113353 h 1164320"/>
              <a:gd name="connsiteX30" fmla="*/ 1484416 w 1514104"/>
              <a:gd name="connsiteY30" fmla="*/ 95540 h 1164320"/>
              <a:gd name="connsiteX31" fmla="*/ 1442852 w 1514104"/>
              <a:gd name="connsiteY31" fmla="*/ 59914 h 1164320"/>
              <a:gd name="connsiteX32" fmla="*/ 1104405 w 1514104"/>
              <a:gd name="connsiteY32" fmla="*/ 12413 h 116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14104" h="1164320">
                <a:moveTo>
                  <a:pt x="1104405" y="12413"/>
                </a:moveTo>
                <a:lnTo>
                  <a:pt x="1104405" y="12413"/>
                </a:lnTo>
                <a:cubicBezTo>
                  <a:pt x="1058539" y="7017"/>
                  <a:pt x="981832" y="-8792"/>
                  <a:pt x="932213" y="6475"/>
                </a:cubicBezTo>
                <a:cubicBezTo>
                  <a:pt x="926231" y="8316"/>
                  <a:pt x="930186" y="19401"/>
                  <a:pt x="926276" y="24288"/>
                </a:cubicBezTo>
                <a:cubicBezTo>
                  <a:pt x="921818" y="29861"/>
                  <a:pt x="914401" y="32205"/>
                  <a:pt x="908463" y="36164"/>
                </a:cubicBezTo>
                <a:cubicBezTo>
                  <a:pt x="904504" y="44081"/>
                  <a:pt x="901625" y="52637"/>
                  <a:pt x="896587" y="59914"/>
                </a:cubicBezTo>
                <a:cubicBezTo>
                  <a:pt x="883742" y="78468"/>
                  <a:pt x="867542" y="94577"/>
                  <a:pt x="855024" y="113353"/>
                </a:cubicBezTo>
                <a:cubicBezTo>
                  <a:pt x="851065" y="119291"/>
                  <a:pt x="847847" y="125795"/>
                  <a:pt x="843148" y="131166"/>
                </a:cubicBezTo>
                <a:cubicBezTo>
                  <a:pt x="833932" y="141699"/>
                  <a:pt x="827038" y="157461"/>
                  <a:pt x="813460" y="160855"/>
                </a:cubicBezTo>
                <a:cubicBezTo>
                  <a:pt x="783637" y="168310"/>
                  <a:pt x="797451" y="164211"/>
                  <a:pt x="771896" y="172730"/>
                </a:cubicBezTo>
                <a:cubicBezTo>
                  <a:pt x="763979" y="180647"/>
                  <a:pt x="754864" y="187524"/>
                  <a:pt x="748146" y="196481"/>
                </a:cubicBezTo>
                <a:cubicBezTo>
                  <a:pt x="718013" y="236658"/>
                  <a:pt x="755781" y="207223"/>
                  <a:pt x="718457" y="232107"/>
                </a:cubicBezTo>
                <a:cubicBezTo>
                  <a:pt x="716478" y="249920"/>
                  <a:pt x="718188" y="268543"/>
                  <a:pt x="712520" y="285546"/>
                </a:cubicBezTo>
                <a:cubicBezTo>
                  <a:pt x="709865" y="293512"/>
                  <a:pt x="698873" y="296068"/>
                  <a:pt x="694707" y="303358"/>
                </a:cubicBezTo>
                <a:cubicBezTo>
                  <a:pt x="690658" y="310443"/>
                  <a:pt x="693094" y="320189"/>
                  <a:pt x="688769" y="327109"/>
                </a:cubicBezTo>
                <a:cubicBezTo>
                  <a:pt x="682835" y="336603"/>
                  <a:pt x="672391" y="342434"/>
                  <a:pt x="665018" y="350860"/>
                </a:cubicBezTo>
                <a:cubicBezTo>
                  <a:pt x="658501" y="358307"/>
                  <a:pt x="653779" y="367214"/>
                  <a:pt x="647205" y="374610"/>
                </a:cubicBezTo>
                <a:cubicBezTo>
                  <a:pt x="637907" y="385070"/>
                  <a:pt x="625280" y="392654"/>
                  <a:pt x="617517" y="404299"/>
                </a:cubicBezTo>
                <a:cubicBezTo>
                  <a:pt x="613559" y="410237"/>
                  <a:pt x="610383" y="416778"/>
                  <a:pt x="605642" y="422112"/>
                </a:cubicBezTo>
                <a:cubicBezTo>
                  <a:pt x="594485" y="434664"/>
                  <a:pt x="581891" y="445863"/>
                  <a:pt x="570016" y="457738"/>
                </a:cubicBezTo>
                <a:cubicBezTo>
                  <a:pt x="564078" y="463676"/>
                  <a:pt x="558921" y="470513"/>
                  <a:pt x="552203" y="475551"/>
                </a:cubicBezTo>
                <a:cubicBezTo>
                  <a:pt x="526869" y="494551"/>
                  <a:pt x="528452" y="483468"/>
                  <a:pt x="528452" y="499301"/>
                </a:cubicBezTo>
                <a:lnTo>
                  <a:pt x="0" y="1081192"/>
                </a:lnTo>
                <a:lnTo>
                  <a:pt x="95003" y="1116818"/>
                </a:lnTo>
                <a:lnTo>
                  <a:pt x="991590" y="1164320"/>
                </a:lnTo>
                <a:lnTo>
                  <a:pt x="1092530" y="1009940"/>
                </a:lnTo>
                <a:lnTo>
                  <a:pt x="1508166" y="249920"/>
                </a:lnTo>
                <a:cubicBezTo>
                  <a:pt x="1510145" y="228148"/>
                  <a:pt x="1514104" y="206466"/>
                  <a:pt x="1514104" y="184605"/>
                </a:cubicBezTo>
                <a:cubicBezTo>
                  <a:pt x="1514104" y="166504"/>
                  <a:pt x="1506913" y="153499"/>
                  <a:pt x="1502229" y="137104"/>
                </a:cubicBezTo>
                <a:cubicBezTo>
                  <a:pt x="1499987" y="129257"/>
                  <a:pt x="1499506" y="120854"/>
                  <a:pt x="1496291" y="113353"/>
                </a:cubicBezTo>
                <a:cubicBezTo>
                  <a:pt x="1493480" y="106794"/>
                  <a:pt x="1488984" y="101022"/>
                  <a:pt x="1484416" y="95540"/>
                </a:cubicBezTo>
                <a:cubicBezTo>
                  <a:pt x="1470632" y="79000"/>
                  <a:pt x="1460325" y="73019"/>
                  <a:pt x="1442852" y="59914"/>
                </a:cubicBezTo>
                <a:lnTo>
                  <a:pt x="1104405" y="12413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2AC087-9343-44AA-8745-4E75FE5C9474}"/>
              </a:ext>
            </a:extLst>
          </p:cNvPr>
          <p:cNvSpPr/>
          <p:nvPr/>
        </p:nvSpPr>
        <p:spPr>
          <a:xfrm>
            <a:off x="3075709" y="3099460"/>
            <a:ext cx="2214748" cy="1680358"/>
          </a:xfrm>
          <a:custGeom>
            <a:avLst/>
            <a:gdLst>
              <a:gd name="connsiteX0" fmla="*/ 1573481 w 2214748"/>
              <a:gd name="connsiteY0" fmla="*/ 0 h 1680358"/>
              <a:gd name="connsiteX1" fmla="*/ 2119746 w 2214748"/>
              <a:gd name="connsiteY1" fmla="*/ 421574 h 1680358"/>
              <a:gd name="connsiteX2" fmla="*/ 2149434 w 2214748"/>
              <a:gd name="connsiteY2" fmla="*/ 469075 h 1680358"/>
              <a:gd name="connsiteX3" fmla="*/ 2167247 w 2214748"/>
              <a:gd name="connsiteY3" fmla="*/ 480950 h 1680358"/>
              <a:gd name="connsiteX4" fmla="*/ 2190997 w 2214748"/>
              <a:gd name="connsiteY4" fmla="*/ 498763 h 1680358"/>
              <a:gd name="connsiteX5" fmla="*/ 2202873 w 2214748"/>
              <a:gd name="connsiteY5" fmla="*/ 546265 h 1680358"/>
              <a:gd name="connsiteX6" fmla="*/ 2214748 w 2214748"/>
              <a:gd name="connsiteY6" fmla="*/ 605641 h 1680358"/>
              <a:gd name="connsiteX7" fmla="*/ 2202873 w 2214748"/>
              <a:gd name="connsiteY7" fmla="*/ 712519 h 1680358"/>
              <a:gd name="connsiteX8" fmla="*/ 2190997 w 2214748"/>
              <a:gd name="connsiteY8" fmla="*/ 724395 h 1680358"/>
              <a:gd name="connsiteX9" fmla="*/ 2173185 w 2214748"/>
              <a:gd name="connsiteY9" fmla="*/ 748145 h 1680358"/>
              <a:gd name="connsiteX10" fmla="*/ 2161309 w 2214748"/>
              <a:gd name="connsiteY10" fmla="*/ 765958 h 1680358"/>
              <a:gd name="connsiteX11" fmla="*/ 1448790 w 2214748"/>
              <a:gd name="connsiteY11" fmla="*/ 1543792 h 1680358"/>
              <a:gd name="connsiteX12" fmla="*/ 1068779 w 2214748"/>
              <a:gd name="connsiteY12" fmla="*/ 1466602 h 1680358"/>
              <a:gd name="connsiteX13" fmla="*/ 866899 w 2214748"/>
              <a:gd name="connsiteY13" fmla="*/ 1430976 h 1680358"/>
              <a:gd name="connsiteX14" fmla="*/ 742208 w 2214748"/>
              <a:gd name="connsiteY14" fmla="*/ 1430976 h 1680358"/>
              <a:gd name="connsiteX15" fmla="*/ 528452 w 2214748"/>
              <a:gd name="connsiteY15" fmla="*/ 1472540 h 1680358"/>
              <a:gd name="connsiteX16" fmla="*/ 290946 w 2214748"/>
              <a:gd name="connsiteY16" fmla="*/ 1585356 h 1680358"/>
              <a:gd name="connsiteX17" fmla="*/ 71252 w 2214748"/>
              <a:gd name="connsiteY17" fmla="*/ 1680358 h 1680358"/>
              <a:gd name="connsiteX18" fmla="*/ 0 w 2214748"/>
              <a:gd name="connsiteY18" fmla="*/ 1585356 h 1680358"/>
              <a:gd name="connsiteX19" fmla="*/ 611579 w 2214748"/>
              <a:gd name="connsiteY19" fmla="*/ 1122218 h 1680358"/>
              <a:gd name="connsiteX20" fmla="*/ 1157844 w 2214748"/>
              <a:gd name="connsiteY20" fmla="*/ 558140 h 1680358"/>
              <a:gd name="connsiteX21" fmla="*/ 1573481 w 2214748"/>
              <a:gd name="connsiteY21" fmla="*/ 0 h 16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748" h="1680358">
                <a:moveTo>
                  <a:pt x="1573481" y="0"/>
                </a:moveTo>
                <a:lnTo>
                  <a:pt x="2119746" y="421574"/>
                </a:lnTo>
                <a:cubicBezTo>
                  <a:pt x="2129642" y="437408"/>
                  <a:pt x="2137770" y="454495"/>
                  <a:pt x="2149434" y="469075"/>
                </a:cubicBezTo>
                <a:cubicBezTo>
                  <a:pt x="2153892" y="474647"/>
                  <a:pt x="2161440" y="476802"/>
                  <a:pt x="2167247" y="480950"/>
                </a:cubicBezTo>
                <a:cubicBezTo>
                  <a:pt x="2175300" y="486702"/>
                  <a:pt x="2183080" y="492825"/>
                  <a:pt x="2190997" y="498763"/>
                </a:cubicBezTo>
                <a:cubicBezTo>
                  <a:pt x="2194956" y="514597"/>
                  <a:pt x="2200190" y="530166"/>
                  <a:pt x="2202873" y="546265"/>
                </a:cubicBezTo>
                <a:cubicBezTo>
                  <a:pt x="2210151" y="589940"/>
                  <a:pt x="2205890" y="570211"/>
                  <a:pt x="2214748" y="605641"/>
                </a:cubicBezTo>
                <a:cubicBezTo>
                  <a:pt x="2210790" y="641267"/>
                  <a:pt x="2209903" y="677370"/>
                  <a:pt x="2202873" y="712519"/>
                </a:cubicBezTo>
                <a:cubicBezTo>
                  <a:pt x="2201775" y="718009"/>
                  <a:pt x="2194581" y="720094"/>
                  <a:pt x="2190997" y="724395"/>
                </a:cubicBezTo>
                <a:cubicBezTo>
                  <a:pt x="2184662" y="731997"/>
                  <a:pt x="2179122" y="740228"/>
                  <a:pt x="2173185" y="748145"/>
                </a:cubicBezTo>
                <a:cubicBezTo>
                  <a:pt x="2166621" y="767836"/>
                  <a:pt x="2173506" y="765958"/>
                  <a:pt x="2161309" y="765958"/>
                </a:cubicBezTo>
                <a:lnTo>
                  <a:pt x="1448790" y="1543792"/>
                </a:lnTo>
                <a:lnTo>
                  <a:pt x="1068779" y="1466602"/>
                </a:lnTo>
                <a:lnTo>
                  <a:pt x="866899" y="1430976"/>
                </a:lnTo>
                <a:lnTo>
                  <a:pt x="742208" y="1430976"/>
                </a:lnTo>
                <a:lnTo>
                  <a:pt x="528452" y="1472540"/>
                </a:lnTo>
                <a:lnTo>
                  <a:pt x="290946" y="1585356"/>
                </a:lnTo>
                <a:lnTo>
                  <a:pt x="71252" y="1680358"/>
                </a:lnTo>
                <a:lnTo>
                  <a:pt x="0" y="1585356"/>
                </a:lnTo>
                <a:lnTo>
                  <a:pt x="611579" y="1122218"/>
                </a:lnTo>
                <a:lnTo>
                  <a:pt x="1157844" y="558140"/>
                </a:lnTo>
                <a:lnTo>
                  <a:pt x="1573481" y="0"/>
                </a:lnTo>
                <a:close/>
              </a:path>
            </a:pathLst>
          </a:cu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0EFAC15-D025-471C-8E52-D6079E9F8F8F}"/>
              </a:ext>
            </a:extLst>
          </p:cNvPr>
          <p:cNvSpPr/>
          <p:nvPr/>
        </p:nvSpPr>
        <p:spPr>
          <a:xfrm>
            <a:off x="4726379" y="926275"/>
            <a:ext cx="1276598" cy="2499756"/>
          </a:xfrm>
          <a:custGeom>
            <a:avLst/>
            <a:gdLst>
              <a:gd name="connsiteX0" fmla="*/ 961902 w 1276598"/>
              <a:gd name="connsiteY0" fmla="*/ 2499756 h 2499756"/>
              <a:gd name="connsiteX1" fmla="*/ 1045029 w 1276598"/>
              <a:gd name="connsiteY1" fmla="*/ 1626920 h 2499756"/>
              <a:gd name="connsiteX2" fmla="*/ 1062842 w 1276598"/>
              <a:gd name="connsiteY2" fmla="*/ 1009403 h 2499756"/>
              <a:gd name="connsiteX3" fmla="*/ 1205346 w 1276598"/>
              <a:gd name="connsiteY3" fmla="*/ 237507 h 2499756"/>
              <a:gd name="connsiteX4" fmla="*/ 1276598 w 1276598"/>
              <a:gd name="connsiteY4" fmla="*/ 0 h 2499756"/>
              <a:gd name="connsiteX5" fmla="*/ 1205346 w 1276598"/>
              <a:gd name="connsiteY5" fmla="*/ 0 h 2499756"/>
              <a:gd name="connsiteX6" fmla="*/ 914400 w 1276598"/>
              <a:gd name="connsiteY6" fmla="*/ 546265 h 2499756"/>
              <a:gd name="connsiteX7" fmla="*/ 338447 w 1276598"/>
              <a:gd name="connsiteY7" fmla="*/ 1561606 h 2499756"/>
              <a:gd name="connsiteX8" fmla="*/ 0 w 1276598"/>
              <a:gd name="connsiteY8" fmla="*/ 2042556 h 2499756"/>
              <a:gd name="connsiteX9" fmla="*/ 237507 w 1276598"/>
              <a:gd name="connsiteY9" fmla="*/ 2232561 h 2499756"/>
              <a:gd name="connsiteX10" fmla="*/ 570016 w 1276598"/>
              <a:gd name="connsiteY10" fmla="*/ 2386941 h 2499756"/>
              <a:gd name="connsiteX11" fmla="*/ 855024 w 1276598"/>
              <a:gd name="connsiteY11" fmla="*/ 2476006 h 2499756"/>
              <a:gd name="connsiteX12" fmla="*/ 961902 w 1276598"/>
              <a:gd name="connsiteY12" fmla="*/ 2499756 h 249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6598" h="2499756">
                <a:moveTo>
                  <a:pt x="961902" y="2499756"/>
                </a:moveTo>
                <a:lnTo>
                  <a:pt x="1045029" y="1626920"/>
                </a:lnTo>
                <a:lnTo>
                  <a:pt x="1062842" y="1009403"/>
                </a:lnTo>
                <a:lnTo>
                  <a:pt x="1205346" y="237507"/>
                </a:lnTo>
                <a:lnTo>
                  <a:pt x="1276598" y="0"/>
                </a:lnTo>
                <a:lnTo>
                  <a:pt x="1205346" y="0"/>
                </a:lnTo>
                <a:lnTo>
                  <a:pt x="914400" y="546265"/>
                </a:lnTo>
                <a:lnTo>
                  <a:pt x="338447" y="1561606"/>
                </a:lnTo>
                <a:lnTo>
                  <a:pt x="0" y="2042556"/>
                </a:lnTo>
                <a:lnTo>
                  <a:pt x="237507" y="2232561"/>
                </a:lnTo>
                <a:lnTo>
                  <a:pt x="570016" y="2386941"/>
                </a:lnTo>
                <a:lnTo>
                  <a:pt x="855024" y="2476006"/>
                </a:lnTo>
                <a:lnTo>
                  <a:pt x="961902" y="2499756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43F2308E-5435-4E7A-8E1F-FF566B6DF320}"/>
              </a:ext>
            </a:extLst>
          </p:cNvPr>
          <p:cNvSpPr/>
          <p:nvPr/>
        </p:nvSpPr>
        <p:spPr>
          <a:xfrm>
            <a:off x="4281055" y="4833257"/>
            <a:ext cx="1442851" cy="1039091"/>
          </a:xfrm>
          <a:custGeom>
            <a:avLst/>
            <a:gdLst>
              <a:gd name="connsiteX0" fmla="*/ 1436914 w 1442851"/>
              <a:gd name="connsiteY0" fmla="*/ 59377 h 1039091"/>
              <a:gd name="connsiteX1" fmla="*/ 765958 w 1442851"/>
              <a:gd name="connsiteY1" fmla="*/ 41564 h 1039091"/>
              <a:gd name="connsiteX2" fmla="*/ 534389 w 1442851"/>
              <a:gd name="connsiteY2" fmla="*/ 41564 h 1039091"/>
              <a:gd name="connsiteX3" fmla="*/ 380010 w 1442851"/>
              <a:gd name="connsiteY3" fmla="*/ 0 h 1039091"/>
              <a:gd name="connsiteX4" fmla="*/ 261257 w 1442851"/>
              <a:gd name="connsiteY4" fmla="*/ 95003 h 1039091"/>
              <a:gd name="connsiteX5" fmla="*/ 89064 w 1442851"/>
              <a:gd name="connsiteY5" fmla="*/ 273133 h 1039091"/>
              <a:gd name="connsiteX6" fmla="*/ 29688 w 1442851"/>
              <a:gd name="connsiteY6" fmla="*/ 486888 h 1039091"/>
              <a:gd name="connsiteX7" fmla="*/ 0 w 1442851"/>
              <a:gd name="connsiteY7" fmla="*/ 617517 h 1039091"/>
              <a:gd name="connsiteX8" fmla="*/ 356259 w 1442851"/>
              <a:gd name="connsiteY8" fmla="*/ 765959 h 1039091"/>
              <a:gd name="connsiteX9" fmla="*/ 1169719 w 1442851"/>
              <a:gd name="connsiteY9" fmla="*/ 1039091 h 1039091"/>
              <a:gd name="connsiteX10" fmla="*/ 1383475 w 1442851"/>
              <a:gd name="connsiteY10" fmla="*/ 760021 h 1039091"/>
              <a:gd name="connsiteX11" fmla="*/ 1442851 w 1442851"/>
              <a:gd name="connsiteY11" fmla="*/ 534390 h 1039091"/>
              <a:gd name="connsiteX12" fmla="*/ 1436914 w 1442851"/>
              <a:gd name="connsiteY12" fmla="*/ 225631 h 1039091"/>
              <a:gd name="connsiteX13" fmla="*/ 1436914 w 1442851"/>
              <a:gd name="connsiteY13" fmla="*/ 59377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2851" h="1039091">
                <a:moveTo>
                  <a:pt x="1436914" y="59377"/>
                </a:moveTo>
                <a:lnTo>
                  <a:pt x="765958" y="41564"/>
                </a:lnTo>
                <a:lnTo>
                  <a:pt x="534389" y="41564"/>
                </a:lnTo>
                <a:lnTo>
                  <a:pt x="380010" y="0"/>
                </a:lnTo>
                <a:lnTo>
                  <a:pt x="261257" y="95003"/>
                </a:lnTo>
                <a:lnTo>
                  <a:pt x="89064" y="273133"/>
                </a:lnTo>
                <a:lnTo>
                  <a:pt x="29688" y="486888"/>
                </a:lnTo>
                <a:lnTo>
                  <a:pt x="0" y="617517"/>
                </a:lnTo>
                <a:lnTo>
                  <a:pt x="356259" y="765959"/>
                </a:lnTo>
                <a:lnTo>
                  <a:pt x="1169719" y="1039091"/>
                </a:lnTo>
                <a:lnTo>
                  <a:pt x="1383475" y="760021"/>
                </a:lnTo>
                <a:lnTo>
                  <a:pt x="1442851" y="534390"/>
                </a:lnTo>
                <a:lnTo>
                  <a:pt x="1436914" y="225631"/>
                </a:lnTo>
                <a:lnTo>
                  <a:pt x="1436914" y="59377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BE13A36-CB77-4EC5-8FF1-3B128F6D76CD}"/>
              </a:ext>
            </a:extLst>
          </p:cNvPr>
          <p:cNvSpPr/>
          <p:nvPr/>
        </p:nvSpPr>
        <p:spPr>
          <a:xfrm>
            <a:off x="4043548" y="5522026"/>
            <a:ext cx="1371600" cy="1341912"/>
          </a:xfrm>
          <a:custGeom>
            <a:avLst/>
            <a:gdLst>
              <a:gd name="connsiteX0" fmla="*/ 219694 w 1371600"/>
              <a:gd name="connsiteY0" fmla="*/ 0 h 1341912"/>
              <a:gd name="connsiteX1" fmla="*/ 1371600 w 1371600"/>
              <a:gd name="connsiteY1" fmla="*/ 415636 h 1341912"/>
              <a:gd name="connsiteX2" fmla="*/ 1235034 w 1371600"/>
              <a:gd name="connsiteY2" fmla="*/ 540327 h 1341912"/>
              <a:gd name="connsiteX3" fmla="*/ 1187533 w 1371600"/>
              <a:gd name="connsiteY3" fmla="*/ 730332 h 1341912"/>
              <a:gd name="connsiteX4" fmla="*/ 1140031 w 1371600"/>
              <a:gd name="connsiteY4" fmla="*/ 979714 h 1341912"/>
              <a:gd name="connsiteX5" fmla="*/ 1128156 w 1371600"/>
              <a:gd name="connsiteY5" fmla="*/ 1193470 h 1341912"/>
              <a:gd name="connsiteX6" fmla="*/ 1122218 w 1371600"/>
              <a:gd name="connsiteY6" fmla="*/ 1341912 h 1341912"/>
              <a:gd name="connsiteX7" fmla="*/ 0 w 1371600"/>
              <a:gd name="connsiteY7" fmla="*/ 1335974 h 1341912"/>
              <a:gd name="connsiteX8" fmla="*/ 59377 w 1371600"/>
              <a:gd name="connsiteY8" fmla="*/ 950026 h 1341912"/>
              <a:gd name="connsiteX9" fmla="*/ 142504 w 1371600"/>
              <a:gd name="connsiteY9" fmla="*/ 380010 h 1341912"/>
              <a:gd name="connsiteX10" fmla="*/ 219694 w 1371600"/>
              <a:gd name="connsiteY10" fmla="*/ 0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1600" h="1341912">
                <a:moveTo>
                  <a:pt x="219694" y="0"/>
                </a:moveTo>
                <a:lnTo>
                  <a:pt x="1371600" y="415636"/>
                </a:lnTo>
                <a:lnTo>
                  <a:pt x="1235034" y="540327"/>
                </a:lnTo>
                <a:lnTo>
                  <a:pt x="1187533" y="730332"/>
                </a:lnTo>
                <a:lnTo>
                  <a:pt x="1140031" y="979714"/>
                </a:lnTo>
                <a:lnTo>
                  <a:pt x="1128156" y="1193470"/>
                </a:lnTo>
                <a:lnTo>
                  <a:pt x="1122218" y="1341912"/>
                </a:lnTo>
                <a:lnTo>
                  <a:pt x="0" y="1335974"/>
                </a:lnTo>
                <a:lnTo>
                  <a:pt x="59377" y="950026"/>
                </a:lnTo>
                <a:lnTo>
                  <a:pt x="142504" y="380010"/>
                </a:lnTo>
                <a:lnTo>
                  <a:pt x="219694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DEABAF78-D29F-4644-BF77-146871750490}"/>
              </a:ext>
            </a:extLst>
          </p:cNvPr>
          <p:cNvSpPr/>
          <p:nvPr/>
        </p:nvSpPr>
        <p:spPr>
          <a:xfrm>
            <a:off x="2452255" y="4672940"/>
            <a:ext cx="2078181" cy="1763486"/>
          </a:xfrm>
          <a:custGeom>
            <a:avLst/>
            <a:gdLst>
              <a:gd name="connsiteX0" fmla="*/ 2078181 w 2078181"/>
              <a:gd name="connsiteY0" fmla="*/ 118754 h 1763486"/>
              <a:gd name="connsiteX1" fmla="*/ 1763485 w 2078181"/>
              <a:gd name="connsiteY1" fmla="*/ 17813 h 1763486"/>
              <a:gd name="connsiteX2" fmla="*/ 1454727 w 2078181"/>
              <a:gd name="connsiteY2" fmla="*/ 0 h 1763486"/>
              <a:gd name="connsiteX3" fmla="*/ 1098467 w 2078181"/>
              <a:gd name="connsiteY3" fmla="*/ 83128 h 1763486"/>
              <a:gd name="connsiteX4" fmla="*/ 670955 w 2078181"/>
              <a:gd name="connsiteY4" fmla="*/ 279070 h 1763486"/>
              <a:gd name="connsiteX5" fmla="*/ 231568 w 2078181"/>
              <a:gd name="connsiteY5" fmla="*/ 552203 h 1763486"/>
              <a:gd name="connsiteX6" fmla="*/ 0 w 2078181"/>
              <a:gd name="connsiteY6" fmla="*/ 700644 h 1763486"/>
              <a:gd name="connsiteX7" fmla="*/ 682831 w 2078181"/>
              <a:gd name="connsiteY7" fmla="*/ 1763486 h 1763486"/>
              <a:gd name="connsiteX8" fmla="*/ 985651 w 2078181"/>
              <a:gd name="connsiteY8" fmla="*/ 1626920 h 1763486"/>
              <a:gd name="connsiteX9" fmla="*/ 1264722 w 2078181"/>
              <a:gd name="connsiteY9" fmla="*/ 1525979 h 1763486"/>
              <a:gd name="connsiteX10" fmla="*/ 1401288 w 2078181"/>
              <a:gd name="connsiteY10" fmla="*/ 1383476 h 1763486"/>
              <a:gd name="connsiteX11" fmla="*/ 1525979 w 2078181"/>
              <a:gd name="connsiteY11" fmla="*/ 1235034 h 1763486"/>
              <a:gd name="connsiteX12" fmla="*/ 1638794 w 2078181"/>
              <a:gd name="connsiteY12" fmla="*/ 1235034 h 1763486"/>
              <a:gd name="connsiteX13" fmla="*/ 1828800 w 2078181"/>
              <a:gd name="connsiteY13" fmla="*/ 439387 h 1763486"/>
              <a:gd name="connsiteX14" fmla="*/ 2078181 w 2078181"/>
              <a:gd name="connsiteY14" fmla="*/ 118754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8181" h="1763486">
                <a:moveTo>
                  <a:pt x="2078181" y="118754"/>
                </a:moveTo>
                <a:lnTo>
                  <a:pt x="1763485" y="17813"/>
                </a:lnTo>
                <a:lnTo>
                  <a:pt x="1454727" y="0"/>
                </a:lnTo>
                <a:lnTo>
                  <a:pt x="1098467" y="83128"/>
                </a:lnTo>
                <a:lnTo>
                  <a:pt x="670955" y="279070"/>
                </a:lnTo>
                <a:lnTo>
                  <a:pt x="231568" y="552203"/>
                </a:lnTo>
                <a:lnTo>
                  <a:pt x="0" y="700644"/>
                </a:lnTo>
                <a:lnTo>
                  <a:pt x="682831" y="1763486"/>
                </a:lnTo>
                <a:lnTo>
                  <a:pt x="985651" y="1626920"/>
                </a:lnTo>
                <a:lnTo>
                  <a:pt x="1264722" y="1525979"/>
                </a:lnTo>
                <a:lnTo>
                  <a:pt x="1401288" y="1383476"/>
                </a:lnTo>
                <a:lnTo>
                  <a:pt x="1525979" y="1235034"/>
                </a:lnTo>
                <a:lnTo>
                  <a:pt x="1638794" y="1235034"/>
                </a:lnTo>
                <a:lnTo>
                  <a:pt x="1828800" y="439387"/>
                </a:lnTo>
                <a:lnTo>
                  <a:pt x="2078181" y="118754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F3BC82E-9B78-4DDD-B6F5-53B6919F9B0C}"/>
              </a:ext>
            </a:extLst>
          </p:cNvPr>
          <p:cNvSpPr/>
          <p:nvPr/>
        </p:nvSpPr>
        <p:spPr>
          <a:xfrm>
            <a:off x="3135086" y="5949538"/>
            <a:ext cx="944088" cy="914400"/>
          </a:xfrm>
          <a:custGeom>
            <a:avLst/>
            <a:gdLst>
              <a:gd name="connsiteX0" fmla="*/ 0 w 944088"/>
              <a:gd name="connsiteY0" fmla="*/ 890649 h 914400"/>
              <a:gd name="connsiteX1" fmla="*/ 302820 w 944088"/>
              <a:gd name="connsiteY1" fmla="*/ 433449 h 914400"/>
              <a:gd name="connsiteX2" fmla="*/ 712519 w 944088"/>
              <a:gd name="connsiteY2" fmla="*/ 243444 h 914400"/>
              <a:gd name="connsiteX3" fmla="*/ 777833 w 944088"/>
              <a:gd name="connsiteY3" fmla="*/ 136566 h 914400"/>
              <a:gd name="connsiteX4" fmla="*/ 855023 w 944088"/>
              <a:gd name="connsiteY4" fmla="*/ 11875 h 914400"/>
              <a:gd name="connsiteX5" fmla="*/ 944088 w 944088"/>
              <a:gd name="connsiteY5" fmla="*/ 0 h 914400"/>
              <a:gd name="connsiteX6" fmla="*/ 855023 w 944088"/>
              <a:gd name="connsiteY6" fmla="*/ 510639 h 914400"/>
              <a:gd name="connsiteX7" fmla="*/ 801584 w 944088"/>
              <a:gd name="connsiteY7" fmla="*/ 914400 h 914400"/>
              <a:gd name="connsiteX8" fmla="*/ 0 w 944088"/>
              <a:gd name="connsiteY8" fmla="*/ 890649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4088" h="914400">
                <a:moveTo>
                  <a:pt x="0" y="890649"/>
                </a:moveTo>
                <a:lnTo>
                  <a:pt x="302820" y="433449"/>
                </a:lnTo>
                <a:lnTo>
                  <a:pt x="712519" y="243444"/>
                </a:lnTo>
                <a:lnTo>
                  <a:pt x="777833" y="136566"/>
                </a:lnTo>
                <a:lnTo>
                  <a:pt x="855023" y="11875"/>
                </a:lnTo>
                <a:lnTo>
                  <a:pt x="944088" y="0"/>
                </a:lnTo>
                <a:lnTo>
                  <a:pt x="855023" y="510639"/>
                </a:lnTo>
                <a:lnTo>
                  <a:pt x="801584" y="914400"/>
                </a:lnTo>
                <a:lnTo>
                  <a:pt x="0" y="890649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5597874-DC94-4927-9ED3-F329CA5772FC}"/>
              </a:ext>
            </a:extLst>
          </p:cNvPr>
          <p:cNvSpPr/>
          <p:nvPr/>
        </p:nvSpPr>
        <p:spPr>
          <a:xfrm>
            <a:off x="0" y="5438899"/>
            <a:ext cx="3253839" cy="1436914"/>
          </a:xfrm>
          <a:custGeom>
            <a:avLst/>
            <a:gdLst>
              <a:gd name="connsiteX0" fmla="*/ 2398816 w 3253839"/>
              <a:gd name="connsiteY0" fmla="*/ 0 h 1436914"/>
              <a:gd name="connsiteX1" fmla="*/ 3111335 w 3253839"/>
              <a:gd name="connsiteY1" fmla="*/ 1045028 h 1436914"/>
              <a:gd name="connsiteX2" fmla="*/ 3253839 w 3253839"/>
              <a:gd name="connsiteY2" fmla="*/ 1080654 h 1436914"/>
              <a:gd name="connsiteX3" fmla="*/ 3069771 w 3253839"/>
              <a:gd name="connsiteY3" fmla="*/ 1419101 h 1436914"/>
              <a:gd name="connsiteX4" fmla="*/ 5938 w 3253839"/>
              <a:gd name="connsiteY4" fmla="*/ 1436914 h 1436914"/>
              <a:gd name="connsiteX5" fmla="*/ 0 w 3253839"/>
              <a:gd name="connsiteY5" fmla="*/ 1312223 h 1436914"/>
              <a:gd name="connsiteX6" fmla="*/ 795647 w 3253839"/>
              <a:gd name="connsiteY6" fmla="*/ 670956 h 1436914"/>
              <a:gd name="connsiteX7" fmla="*/ 1597231 w 3253839"/>
              <a:gd name="connsiteY7" fmla="*/ 338446 h 1436914"/>
              <a:gd name="connsiteX8" fmla="*/ 2398816 w 3253839"/>
              <a:gd name="connsiteY8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3839" h="1436914">
                <a:moveTo>
                  <a:pt x="2398816" y="0"/>
                </a:moveTo>
                <a:lnTo>
                  <a:pt x="3111335" y="1045028"/>
                </a:lnTo>
                <a:lnTo>
                  <a:pt x="3253839" y="1080654"/>
                </a:lnTo>
                <a:lnTo>
                  <a:pt x="3069771" y="1419101"/>
                </a:lnTo>
                <a:lnTo>
                  <a:pt x="5938" y="1436914"/>
                </a:lnTo>
                <a:lnTo>
                  <a:pt x="0" y="1312223"/>
                </a:lnTo>
                <a:lnTo>
                  <a:pt x="795647" y="670956"/>
                </a:lnTo>
                <a:lnTo>
                  <a:pt x="1597231" y="338446"/>
                </a:lnTo>
                <a:lnTo>
                  <a:pt x="2398816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1CA3B88-73BF-4EF0-B56C-CD06A62D58DE}"/>
              </a:ext>
            </a:extLst>
          </p:cNvPr>
          <p:cNvSpPr/>
          <p:nvPr/>
        </p:nvSpPr>
        <p:spPr>
          <a:xfrm>
            <a:off x="1134094" y="1549730"/>
            <a:ext cx="2565070" cy="2529444"/>
          </a:xfrm>
          <a:custGeom>
            <a:avLst/>
            <a:gdLst>
              <a:gd name="connsiteX0" fmla="*/ 0 w 2565070"/>
              <a:gd name="connsiteY0" fmla="*/ 439387 h 2529444"/>
              <a:gd name="connsiteX1" fmla="*/ 599703 w 2565070"/>
              <a:gd name="connsiteY1" fmla="*/ 2529444 h 2529444"/>
              <a:gd name="connsiteX2" fmla="*/ 1229096 w 2565070"/>
              <a:gd name="connsiteY2" fmla="*/ 2268187 h 2529444"/>
              <a:gd name="connsiteX3" fmla="*/ 1615044 w 2565070"/>
              <a:gd name="connsiteY3" fmla="*/ 1965366 h 2529444"/>
              <a:gd name="connsiteX4" fmla="*/ 2006929 w 2565070"/>
              <a:gd name="connsiteY4" fmla="*/ 1567543 h 2529444"/>
              <a:gd name="connsiteX5" fmla="*/ 2286000 w 2565070"/>
              <a:gd name="connsiteY5" fmla="*/ 1252847 h 2529444"/>
              <a:gd name="connsiteX6" fmla="*/ 2547257 w 2565070"/>
              <a:gd name="connsiteY6" fmla="*/ 955964 h 2529444"/>
              <a:gd name="connsiteX7" fmla="*/ 2565070 w 2565070"/>
              <a:gd name="connsiteY7" fmla="*/ 914400 h 2529444"/>
              <a:gd name="connsiteX8" fmla="*/ 1341911 w 2565070"/>
              <a:gd name="connsiteY8" fmla="*/ 0 h 2529444"/>
              <a:gd name="connsiteX9" fmla="*/ 961901 w 2565070"/>
              <a:gd name="connsiteY9" fmla="*/ 344384 h 2529444"/>
              <a:gd name="connsiteX10" fmla="*/ 433449 w 2565070"/>
              <a:gd name="connsiteY10" fmla="*/ 302821 h 2529444"/>
              <a:gd name="connsiteX11" fmla="*/ 0 w 2565070"/>
              <a:gd name="connsiteY11" fmla="*/ 439387 h 252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5070" h="2529444">
                <a:moveTo>
                  <a:pt x="0" y="439387"/>
                </a:moveTo>
                <a:lnTo>
                  <a:pt x="599703" y="2529444"/>
                </a:lnTo>
                <a:lnTo>
                  <a:pt x="1229096" y="2268187"/>
                </a:lnTo>
                <a:lnTo>
                  <a:pt x="1615044" y="1965366"/>
                </a:lnTo>
                <a:lnTo>
                  <a:pt x="2006929" y="1567543"/>
                </a:lnTo>
                <a:lnTo>
                  <a:pt x="2286000" y="1252847"/>
                </a:lnTo>
                <a:lnTo>
                  <a:pt x="2547257" y="955964"/>
                </a:lnTo>
                <a:lnTo>
                  <a:pt x="2565070" y="914400"/>
                </a:lnTo>
                <a:lnTo>
                  <a:pt x="1341911" y="0"/>
                </a:lnTo>
                <a:lnTo>
                  <a:pt x="961901" y="344384"/>
                </a:lnTo>
                <a:lnTo>
                  <a:pt x="433449" y="302821"/>
                </a:lnTo>
                <a:lnTo>
                  <a:pt x="0" y="439387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34FB3E3-822D-415D-9C09-71B4A0E58638}"/>
              </a:ext>
            </a:extLst>
          </p:cNvPr>
          <p:cNvSpPr/>
          <p:nvPr/>
        </p:nvSpPr>
        <p:spPr>
          <a:xfrm>
            <a:off x="-23751" y="2012868"/>
            <a:ext cx="1704109" cy="2529444"/>
          </a:xfrm>
          <a:custGeom>
            <a:avLst/>
            <a:gdLst>
              <a:gd name="connsiteX0" fmla="*/ 53439 w 1704109"/>
              <a:gd name="connsiteY0" fmla="*/ 314696 h 2529444"/>
              <a:gd name="connsiteX1" fmla="*/ 1074717 w 1704109"/>
              <a:gd name="connsiteY1" fmla="*/ 0 h 2529444"/>
              <a:gd name="connsiteX2" fmla="*/ 1704109 w 1704109"/>
              <a:gd name="connsiteY2" fmla="*/ 2119745 h 2529444"/>
              <a:gd name="connsiteX3" fmla="*/ 1181595 w 1704109"/>
              <a:gd name="connsiteY3" fmla="*/ 2274124 h 2529444"/>
              <a:gd name="connsiteX4" fmla="*/ 629393 w 1704109"/>
              <a:gd name="connsiteY4" fmla="*/ 2422566 h 2529444"/>
              <a:gd name="connsiteX5" fmla="*/ 219694 w 1704109"/>
              <a:gd name="connsiteY5" fmla="*/ 2493818 h 2529444"/>
              <a:gd name="connsiteX6" fmla="*/ 5938 w 1704109"/>
              <a:gd name="connsiteY6" fmla="*/ 2529444 h 2529444"/>
              <a:gd name="connsiteX7" fmla="*/ 0 w 1704109"/>
              <a:gd name="connsiteY7" fmla="*/ 308758 h 2529444"/>
              <a:gd name="connsiteX8" fmla="*/ 53439 w 1704109"/>
              <a:gd name="connsiteY8" fmla="*/ 314696 h 252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109" h="2529444">
                <a:moveTo>
                  <a:pt x="53439" y="314696"/>
                </a:moveTo>
                <a:lnTo>
                  <a:pt x="1074717" y="0"/>
                </a:lnTo>
                <a:lnTo>
                  <a:pt x="1704109" y="2119745"/>
                </a:lnTo>
                <a:lnTo>
                  <a:pt x="1181595" y="2274124"/>
                </a:lnTo>
                <a:lnTo>
                  <a:pt x="629393" y="2422566"/>
                </a:lnTo>
                <a:lnTo>
                  <a:pt x="219694" y="2493818"/>
                </a:lnTo>
                <a:lnTo>
                  <a:pt x="5938" y="2529444"/>
                </a:lnTo>
                <a:cubicBezTo>
                  <a:pt x="3959" y="1789215"/>
                  <a:pt x="1979" y="1048987"/>
                  <a:pt x="0" y="308758"/>
                </a:cubicBezTo>
                <a:lnTo>
                  <a:pt x="53439" y="314696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1EEED14-375C-44FB-B9D1-9005D4F176B3}"/>
              </a:ext>
            </a:extLst>
          </p:cNvPr>
          <p:cNvSpPr/>
          <p:nvPr/>
        </p:nvSpPr>
        <p:spPr>
          <a:xfrm>
            <a:off x="-5938" y="670956"/>
            <a:ext cx="2392878" cy="1591293"/>
          </a:xfrm>
          <a:custGeom>
            <a:avLst/>
            <a:gdLst>
              <a:gd name="connsiteX0" fmla="*/ 0 w 2392878"/>
              <a:gd name="connsiteY0" fmla="*/ 1591293 h 1591293"/>
              <a:gd name="connsiteX1" fmla="*/ 1543793 w 2392878"/>
              <a:gd name="connsiteY1" fmla="*/ 1140031 h 1591293"/>
              <a:gd name="connsiteX2" fmla="*/ 2066307 w 2392878"/>
              <a:gd name="connsiteY2" fmla="*/ 1151906 h 1591293"/>
              <a:gd name="connsiteX3" fmla="*/ 2392878 w 2392878"/>
              <a:gd name="connsiteY3" fmla="*/ 807522 h 1591293"/>
              <a:gd name="connsiteX4" fmla="*/ 1353787 w 2392878"/>
              <a:gd name="connsiteY4" fmla="*/ 0 h 1591293"/>
              <a:gd name="connsiteX5" fmla="*/ 0 w 2392878"/>
              <a:gd name="connsiteY5" fmla="*/ 1591293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2878" h="1591293">
                <a:moveTo>
                  <a:pt x="0" y="1591293"/>
                </a:moveTo>
                <a:lnTo>
                  <a:pt x="1543793" y="1140031"/>
                </a:lnTo>
                <a:lnTo>
                  <a:pt x="2066307" y="1151906"/>
                </a:lnTo>
                <a:lnTo>
                  <a:pt x="2392878" y="807522"/>
                </a:lnTo>
                <a:lnTo>
                  <a:pt x="1353787" y="0"/>
                </a:lnTo>
                <a:lnTo>
                  <a:pt x="0" y="1591293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AFA2E530-F667-4C4F-83A9-75C0CDFA7048}"/>
              </a:ext>
            </a:extLst>
          </p:cNvPr>
          <p:cNvSpPr/>
          <p:nvPr/>
        </p:nvSpPr>
        <p:spPr>
          <a:xfrm>
            <a:off x="-35626" y="-17813"/>
            <a:ext cx="1335974" cy="2190997"/>
          </a:xfrm>
          <a:custGeom>
            <a:avLst/>
            <a:gdLst>
              <a:gd name="connsiteX0" fmla="*/ 41564 w 1335974"/>
              <a:gd name="connsiteY0" fmla="*/ 2190997 h 2190997"/>
              <a:gd name="connsiteX1" fmla="*/ 1335974 w 1335974"/>
              <a:gd name="connsiteY1" fmla="*/ 670956 h 2190997"/>
              <a:gd name="connsiteX2" fmla="*/ 570016 w 1335974"/>
              <a:gd name="connsiteY2" fmla="*/ 0 h 2190997"/>
              <a:gd name="connsiteX3" fmla="*/ 0 w 1335974"/>
              <a:gd name="connsiteY3" fmla="*/ 5938 h 2190997"/>
              <a:gd name="connsiteX4" fmla="*/ 41564 w 1335974"/>
              <a:gd name="connsiteY4" fmla="*/ 2190997 h 219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974" h="2190997">
                <a:moveTo>
                  <a:pt x="41564" y="2190997"/>
                </a:moveTo>
                <a:lnTo>
                  <a:pt x="1335974" y="670956"/>
                </a:lnTo>
                <a:lnTo>
                  <a:pt x="570016" y="0"/>
                </a:lnTo>
                <a:lnTo>
                  <a:pt x="0" y="5938"/>
                </a:lnTo>
                <a:cubicBezTo>
                  <a:pt x="3958" y="734291"/>
                  <a:pt x="7917" y="1462644"/>
                  <a:pt x="41564" y="2190997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F3E0E8F6-9F8B-4A54-875E-162D76A3DA29}"/>
              </a:ext>
            </a:extLst>
          </p:cNvPr>
          <p:cNvSpPr/>
          <p:nvPr/>
        </p:nvSpPr>
        <p:spPr>
          <a:xfrm>
            <a:off x="748145" y="-11875"/>
            <a:ext cx="1098468" cy="528452"/>
          </a:xfrm>
          <a:custGeom>
            <a:avLst/>
            <a:gdLst>
              <a:gd name="connsiteX0" fmla="*/ 0 w 1098468"/>
              <a:gd name="connsiteY0" fmla="*/ 0 h 528452"/>
              <a:gd name="connsiteX1" fmla="*/ 641268 w 1098468"/>
              <a:gd name="connsiteY1" fmla="*/ 528452 h 528452"/>
              <a:gd name="connsiteX2" fmla="*/ 1098468 w 1098468"/>
              <a:gd name="connsiteY2" fmla="*/ 11875 h 528452"/>
              <a:gd name="connsiteX3" fmla="*/ 0 w 1098468"/>
              <a:gd name="connsiteY3" fmla="*/ 0 h 5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468" h="528452">
                <a:moveTo>
                  <a:pt x="0" y="0"/>
                </a:moveTo>
                <a:lnTo>
                  <a:pt x="641268" y="528452"/>
                </a:lnTo>
                <a:lnTo>
                  <a:pt x="1098468" y="11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7E2BE082-EB0F-4ADE-BE1C-63F1A1E04BDC}"/>
              </a:ext>
            </a:extLst>
          </p:cNvPr>
          <p:cNvSpPr/>
          <p:nvPr/>
        </p:nvSpPr>
        <p:spPr>
          <a:xfrm>
            <a:off x="1436914" y="5938"/>
            <a:ext cx="2250374" cy="1579418"/>
          </a:xfrm>
          <a:custGeom>
            <a:avLst/>
            <a:gdLst>
              <a:gd name="connsiteX0" fmla="*/ 0 w 2250374"/>
              <a:gd name="connsiteY0" fmla="*/ 534389 h 1579418"/>
              <a:gd name="connsiteX1" fmla="*/ 475013 w 2250374"/>
              <a:gd name="connsiteY1" fmla="*/ 5937 h 1579418"/>
              <a:gd name="connsiteX2" fmla="*/ 2250374 w 2250374"/>
              <a:gd name="connsiteY2" fmla="*/ 0 h 1579418"/>
              <a:gd name="connsiteX3" fmla="*/ 1395351 w 2250374"/>
              <a:gd name="connsiteY3" fmla="*/ 1579418 h 1579418"/>
              <a:gd name="connsiteX4" fmla="*/ 0 w 2250374"/>
              <a:gd name="connsiteY4" fmla="*/ 534389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374" h="1579418">
                <a:moveTo>
                  <a:pt x="0" y="534389"/>
                </a:moveTo>
                <a:lnTo>
                  <a:pt x="475013" y="5937"/>
                </a:lnTo>
                <a:lnTo>
                  <a:pt x="2250374" y="0"/>
                </a:lnTo>
                <a:lnTo>
                  <a:pt x="1395351" y="1579418"/>
                </a:lnTo>
                <a:lnTo>
                  <a:pt x="0" y="534389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24D74DE8-0AB8-42E8-B871-A0F4731026F7}"/>
              </a:ext>
            </a:extLst>
          </p:cNvPr>
          <p:cNvSpPr/>
          <p:nvPr/>
        </p:nvSpPr>
        <p:spPr>
          <a:xfrm>
            <a:off x="6026727" y="-29688"/>
            <a:ext cx="1525979" cy="1514104"/>
          </a:xfrm>
          <a:custGeom>
            <a:avLst/>
            <a:gdLst>
              <a:gd name="connsiteX0" fmla="*/ 118754 w 1525979"/>
              <a:gd name="connsiteY0" fmla="*/ 41563 h 1514104"/>
              <a:gd name="connsiteX1" fmla="*/ 118754 w 1525979"/>
              <a:gd name="connsiteY1" fmla="*/ 154379 h 1514104"/>
              <a:gd name="connsiteX2" fmla="*/ 0 w 1525979"/>
              <a:gd name="connsiteY2" fmla="*/ 1246909 h 1514104"/>
              <a:gd name="connsiteX3" fmla="*/ 902525 w 1525979"/>
              <a:gd name="connsiteY3" fmla="*/ 1514104 h 1514104"/>
              <a:gd name="connsiteX4" fmla="*/ 1525979 w 1525979"/>
              <a:gd name="connsiteY4" fmla="*/ 136566 h 1514104"/>
              <a:gd name="connsiteX5" fmla="*/ 1347850 w 1525979"/>
              <a:gd name="connsiteY5" fmla="*/ 0 h 1514104"/>
              <a:gd name="connsiteX6" fmla="*/ 118754 w 1525979"/>
              <a:gd name="connsiteY6" fmla="*/ 41563 h 15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979" h="1514104">
                <a:moveTo>
                  <a:pt x="118754" y="41563"/>
                </a:moveTo>
                <a:lnTo>
                  <a:pt x="118754" y="154379"/>
                </a:lnTo>
                <a:lnTo>
                  <a:pt x="0" y="1246909"/>
                </a:lnTo>
                <a:lnTo>
                  <a:pt x="902525" y="1514104"/>
                </a:lnTo>
                <a:lnTo>
                  <a:pt x="1525979" y="136566"/>
                </a:lnTo>
                <a:lnTo>
                  <a:pt x="1347850" y="0"/>
                </a:lnTo>
                <a:lnTo>
                  <a:pt x="118754" y="41563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B72255EF-D80F-414F-9E33-5B3812892EAB}"/>
              </a:ext>
            </a:extLst>
          </p:cNvPr>
          <p:cNvSpPr/>
          <p:nvPr/>
        </p:nvSpPr>
        <p:spPr>
          <a:xfrm>
            <a:off x="2897579" y="611579"/>
            <a:ext cx="1597231" cy="1674421"/>
          </a:xfrm>
          <a:custGeom>
            <a:avLst/>
            <a:gdLst>
              <a:gd name="connsiteX0" fmla="*/ 522515 w 1597231"/>
              <a:gd name="connsiteY0" fmla="*/ 0 h 1674421"/>
              <a:gd name="connsiteX1" fmla="*/ 0 w 1597231"/>
              <a:gd name="connsiteY1" fmla="*/ 991590 h 1674421"/>
              <a:gd name="connsiteX2" fmla="*/ 902525 w 1597231"/>
              <a:gd name="connsiteY2" fmla="*/ 1674421 h 1674421"/>
              <a:gd name="connsiteX3" fmla="*/ 1597231 w 1597231"/>
              <a:gd name="connsiteY3" fmla="*/ 552203 h 1674421"/>
              <a:gd name="connsiteX4" fmla="*/ 522515 w 1597231"/>
              <a:gd name="connsiteY4" fmla="*/ 0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231" h="1674421">
                <a:moveTo>
                  <a:pt x="522515" y="0"/>
                </a:moveTo>
                <a:lnTo>
                  <a:pt x="0" y="991590"/>
                </a:lnTo>
                <a:lnTo>
                  <a:pt x="902525" y="1674421"/>
                </a:lnTo>
                <a:lnTo>
                  <a:pt x="1597231" y="552203"/>
                </a:lnTo>
                <a:lnTo>
                  <a:pt x="522515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D116516-AF57-43FA-8111-23ED6ED71406}"/>
              </a:ext>
            </a:extLst>
          </p:cNvPr>
          <p:cNvSpPr/>
          <p:nvPr/>
        </p:nvSpPr>
        <p:spPr>
          <a:xfrm>
            <a:off x="3443844" y="0"/>
            <a:ext cx="1537855" cy="1104405"/>
          </a:xfrm>
          <a:custGeom>
            <a:avLst/>
            <a:gdLst>
              <a:gd name="connsiteX0" fmla="*/ 0 w 1537855"/>
              <a:gd name="connsiteY0" fmla="*/ 558140 h 1104405"/>
              <a:gd name="connsiteX1" fmla="*/ 1062842 w 1537855"/>
              <a:gd name="connsiteY1" fmla="*/ 1104405 h 1104405"/>
              <a:gd name="connsiteX2" fmla="*/ 1537855 w 1537855"/>
              <a:gd name="connsiteY2" fmla="*/ 11875 h 1104405"/>
              <a:gd name="connsiteX3" fmla="*/ 308759 w 1537855"/>
              <a:gd name="connsiteY3" fmla="*/ 0 h 1104405"/>
              <a:gd name="connsiteX4" fmla="*/ 0 w 1537855"/>
              <a:gd name="connsiteY4" fmla="*/ 558140 h 11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5" h="1104405">
                <a:moveTo>
                  <a:pt x="0" y="558140"/>
                </a:moveTo>
                <a:lnTo>
                  <a:pt x="1062842" y="1104405"/>
                </a:lnTo>
                <a:lnTo>
                  <a:pt x="1537855" y="11875"/>
                </a:lnTo>
                <a:lnTo>
                  <a:pt x="308759" y="0"/>
                </a:lnTo>
                <a:lnTo>
                  <a:pt x="0" y="55814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AF891DA-0928-4FDF-ADE1-9DF59FB419F4}"/>
              </a:ext>
            </a:extLst>
          </p:cNvPr>
          <p:cNvSpPr/>
          <p:nvPr/>
        </p:nvSpPr>
        <p:spPr>
          <a:xfrm>
            <a:off x="5771408" y="1300348"/>
            <a:ext cx="1615044" cy="2226623"/>
          </a:xfrm>
          <a:custGeom>
            <a:avLst/>
            <a:gdLst>
              <a:gd name="connsiteX0" fmla="*/ 255319 w 1615044"/>
              <a:gd name="connsiteY0" fmla="*/ 0 h 2226623"/>
              <a:gd name="connsiteX1" fmla="*/ 255319 w 1615044"/>
              <a:gd name="connsiteY1" fmla="*/ 118753 h 2226623"/>
              <a:gd name="connsiteX2" fmla="*/ 112815 w 1615044"/>
              <a:gd name="connsiteY2" fmla="*/ 570016 h 2226623"/>
              <a:gd name="connsiteX3" fmla="*/ 112815 w 1615044"/>
              <a:gd name="connsiteY3" fmla="*/ 1086592 h 2226623"/>
              <a:gd name="connsiteX4" fmla="*/ 0 w 1615044"/>
              <a:gd name="connsiteY4" fmla="*/ 2143496 h 2226623"/>
              <a:gd name="connsiteX5" fmla="*/ 475013 w 1615044"/>
              <a:gd name="connsiteY5" fmla="*/ 2226623 h 2226623"/>
              <a:gd name="connsiteX6" fmla="*/ 1579418 w 1615044"/>
              <a:gd name="connsiteY6" fmla="*/ 2125683 h 2226623"/>
              <a:gd name="connsiteX7" fmla="*/ 1543792 w 1615044"/>
              <a:gd name="connsiteY7" fmla="*/ 1187533 h 2226623"/>
              <a:gd name="connsiteX8" fmla="*/ 1615044 w 1615044"/>
              <a:gd name="connsiteY8" fmla="*/ 902525 h 2226623"/>
              <a:gd name="connsiteX9" fmla="*/ 1009402 w 1615044"/>
              <a:gd name="connsiteY9" fmla="*/ 789709 h 2226623"/>
              <a:gd name="connsiteX10" fmla="*/ 1110343 w 1615044"/>
              <a:gd name="connsiteY10" fmla="*/ 243444 h 2226623"/>
              <a:gd name="connsiteX11" fmla="*/ 255319 w 1615044"/>
              <a:gd name="connsiteY11" fmla="*/ 0 h 22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044" h="2226623">
                <a:moveTo>
                  <a:pt x="255319" y="0"/>
                </a:moveTo>
                <a:lnTo>
                  <a:pt x="255319" y="118753"/>
                </a:lnTo>
                <a:lnTo>
                  <a:pt x="112815" y="570016"/>
                </a:lnTo>
                <a:lnTo>
                  <a:pt x="112815" y="1086592"/>
                </a:lnTo>
                <a:lnTo>
                  <a:pt x="0" y="2143496"/>
                </a:lnTo>
                <a:lnTo>
                  <a:pt x="475013" y="2226623"/>
                </a:lnTo>
                <a:lnTo>
                  <a:pt x="1579418" y="2125683"/>
                </a:lnTo>
                <a:lnTo>
                  <a:pt x="1543792" y="1187533"/>
                </a:lnTo>
                <a:lnTo>
                  <a:pt x="1615044" y="902525"/>
                </a:lnTo>
                <a:lnTo>
                  <a:pt x="1009402" y="789709"/>
                </a:lnTo>
                <a:lnTo>
                  <a:pt x="1110343" y="243444"/>
                </a:lnTo>
                <a:lnTo>
                  <a:pt x="255319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B4AF15EC-8CA0-419B-9DD3-E4AD03F87305}"/>
              </a:ext>
            </a:extLst>
          </p:cNvPr>
          <p:cNvSpPr/>
          <p:nvPr/>
        </p:nvSpPr>
        <p:spPr>
          <a:xfrm>
            <a:off x="5830784" y="3711039"/>
            <a:ext cx="2422567" cy="1828800"/>
          </a:xfrm>
          <a:custGeom>
            <a:avLst/>
            <a:gdLst>
              <a:gd name="connsiteX0" fmla="*/ 516577 w 2422567"/>
              <a:gd name="connsiteY0" fmla="*/ 0 h 1828800"/>
              <a:gd name="connsiteX1" fmla="*/ 510639 w 2422567"/>
              <a:gd name="connsiteY1" fmla="*/ 166255 h 1828800"/>
              <a:gd name="connsiteX2" fmla="*/ 0 w 2422567"/>
              <a:gd name="connsiteY2" fmla="*/ 1062842 h 1828800"/>
              <a:gd name="connsiteX3" fmla="*/ 106878 w 2422567"/>
              <a:gd name="connsiteY3" fmla="*/ 1478478 h 1828800"/>
              <a:gd name="connsiteX4" fmla="*/ 1235034 w 2422567"/>
              <a:gd name="connsiteY4" fmla="*/ 1573480 h 1828800"/>
              <a:gd name="connsiteX5" fmla="*/ 1341912 w 2422567"/>
              <a:gd name="connsiteY5" fmla="*/ 1828800 h 1828800"/>
              <a:gd name="connsiteX6" fmla="*/ 2422567 w 2422567"/>
              <a:gd name="connsiteY6" fmla="*/ 1490353 h 1828800"/>
              <a:gd name="connsiteX7" fmla="*/ 2345377 w 2422567"/>
              <a:gd name="connsiteY7" fmla="*/ 1294410 h 1828800"/>
              <a:gd name="connsiteX8" fmla="*/ 516577 w 2422567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2567" h="1828800">
                <a:moveTo>
                  <a:pt x="516577" y="0"/>
                </a:moveTo>
                <a:lnTo>
                  <a:pt x="510639" y="166255"/>
                </a:lnTo>
                <a:lnTo>
                  <a:pt x="0" y="1062842"/>
                </a:lnTo>
                <a:lnTo>
                  <a:pt x="106878" y="1478478"/>
                </a:lnTo>
                <a:lnTo>
                  <a:pt x="1235034" y="1573480"/>
                </a:lnTo>
                <a:lnTo>
                  <a:pt x="1341912" y="1828800"/>
                </a:lnTo>
                <a:lnTo>
                  <a:pt x="2422567" y="1490353"/>
                </a:lnTo>
                <a:lnTo>
                  <a:pt x="2345377" y="1294410"/>
                </a:lnTo>
                <a:lnTo>
                  <a:pt x="516577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95352F3-F90D-48F3-A128-F3B4B52E3489}"/>
              </a:ext>
            </a:extLst>
          </p:cNvPr>
          <p:cNvSpPr/>
          <p:nvPr/>
        </p:nvSpPr>
        <p:spPr>
          <a:xfrm>
            <a:off x="5581403" y="5237018"/>
            <a:ext cx="2149433" cy="1514104"/>
          </a:xfrm>
          <a:custGeom>
            <a:avLst/>
            <a:gdLst>
              <a:gd name="connsiteX0" fmla="*/ 326571 w 2149433"/>
              <a:gd name="connsiteY0" fmla="*/ 0 h 1514104"/>
              <a:gd name="connsiteX1" fmla="*/ 267194 w 2149433"/>
              <a:gd name="connsiteY1" fmla="*/ 356260 h 1514104"/>
              <a:gd name="connsiteX2" fmla="*/ 195942 w 2149433"/>
              <a:gd name="connsiteY2" fmla="*/ 498764 h 1514104"/>
              <a:gd name="connsiteX3" fmla="*/ 0 w 2149433"/>
              <a:gd name="connsiteY3" fmla="*/ 694707 h 1514104"/>
              <a:gd name="connsiteX4" fmla="*/ 1632857 w 2149433"/>
              <a:gd name="connsiteY4" fmla="*/ 1514104 h 1514104"/>
              <a:gd name="connsiteX5" fmla="*/ 2149433 w 2149433"/>
              <a:gd name="connsiteY5" fmla="*/ 754083 h 1514104"/>
              <a:gd name="connsiteX6" fmla="*/ 1917865 w 2149433"/>
              <a:gd name="connsiteY6" fmla="*/ 231569 h 1514104"/>
              <a:gd name="connsiteX7" fmla="*/ 1561605 w 2149433"/>
              <a:gd name="connsiteY7" fmla="*/ 338447 h 1514104"/>
              <a:gd name="connsiteX8" fmla="*/ 1448789 w 2149433"/>
              <a:gd name="connsiteY8" fmla="*/ 83127 h 1514104"/>
              <a:gd name="connsiteX9" fmla="*/ 326571 w 2149433"/>
              <a:gd name="connsiteY9" fmla="*/ 0 h 15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433" h="1514104">
                <a:moveTo>
                  <a:pt x="326571" y="0"/>
                </a:moveTo>
                <a:lnTo>
                  <a:pt x="267194" y="356260"/>
                </a:lnTo>
                <a:lnTo>
                  <a:pt x="195942" y="498764"/>
                </a:lnTo>
                <a:lnTo>
                  <a:pt x="0" y="694707"/>
                </a:lnTo>
                <a:lnTo>
                  <a:pt x="1632857" y="1514104"/>
                </a:lnTo>
                <a:lnTo>
                  <a:pt x="2149433" y="754083"/>
                </a:lnTo>
                <a:lnTo>
                  <a:pt x="1917865" y="231569"/>
                </a:lnTo>
                <a:lnTo>
                  <a:pt x="1561605" y="338447"/>
                </a:lnTo>
                <a:lnTo>
                  <a:pt x="1448789" y="83127"/>
                </a:lnTo>
                <a:lnTo>
                  <a:pt x="326571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7C87C54F-9D33-4B48-BB1D-C786A4AFA1B0}"/>
              </a:ext>
            </a:extLst>
          </p:cNvPr>
          <p:cNvSpPr/>
          <p:nvPr/>
        </p:nvSpPr>
        <p:spPr>
          <a:xfrm>
            <a:off x="5290457" y="6008914"/>
            <a:ext cx="2000992" cy="849086"/>
          </a:xfrm>
          <a:custGeom>
            <a:avLst/>
            <a:gdLst>
              <a:gd name="connsiteX0" fmla="*/ 231569 w 2000992"/>
              <a:gd name="connsiteY0" fmla="*/ 0 h 849086"/>
              <a:gd name="connsiteX1" fmla="*/ 112816 w 2000992"/>
              <a:gd name="connsiteY1" fmla="*/ 160317 h 849086"/>
              <a:gd name="connsiteX2" fmla="*/ 35626 w 2000992"/>
              <a:gd name="connsiteY2" fmla="*/ 463138 h 849086"/>
              <a:gd name="connsiteX3" fmla="*/ 0 w 2000992"/>
              <a:gd name="connsiteY3" fmla="*/ 843148 h 849086"/>
              <a:gd name="connsiteX4" fmla="*/ 2000992 w 2000992"/>
              <a:gd name="connsiteY4" fmla="*/ 849086 h 849086"/>
              <a:gd name="connsiteX5" fmla="*/ 231569 w 2000992"/>
              <a:gd name="connsiteY5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992" h="849086">
                <a:moveTo>
                  <a:pt x="231569" y="0"/>
                </a:moveTo>
                <a:lnTo>
                  <a:pt x="112816" y="160317"/>
                </a:lnTo>
                <a:lnTo>
                  <a:pt x="35626" y="463138"/>
                </a:lnTo>
                <a:lnTo>
                  <a:pt x="0" y="843148"/>
                </a:lnTo>
                <a:lnTo>
                  <a:pt x="2000992" y="849086"/>
                </a:lnTo>
                <a:lnTo>
                  <a:pt x="231569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3FAE939C-5DB3-4ACA-9D88-CFEA84F4CC2B}"/>
              </a:ext>
            </a:extLst>
          </p:cNvPr>
          <p:cNvSpPr/>
          <p:nvPr/>
        </p:nvSpPr>
        <p:spPr>
          <a:xfrm>
            <a:off x="7273636" y="5248894"/>
            <a:ext cx="1472541" cy="1615044"/>
          </a:xfrm>
          <a:custGeom>
            <a:avLst/>
            <a:gdLst>
              <a:gd name="connsiteX0" fmla="*/ 279070 w 1472541"/>
              <a:gd name="connsiteY0" fmla="*/ 207818 h 1615044"/>
              <a:gd name="connsiteX1" fmla="*/ 522515 w 1472541"/>
              <a:gd name="connsiteY1" fmla="*/ 742207 h 1615044"/>
              <a:gd name="connsiteX2" fmla="*/ 0 w 1472541"/>
              <a:gd name="connsiteY2" fmla="*/ 1537854 h 1615044"/>
              <a:gd name="connsiteX3" fmla="*/ 112816 w 1472541"/>
              <a:gd name="connsiteY3" fmla="*/ 1609106 h 1615044"/>
              <a:gd name="connsiteX4" fmla="*/ 1472541 w 1472541"/>
              <a:gd name="connsiteY4" fmla="*/ 1615044 h 1615044"/>
              <a:gd name="connsiteX5" fmla="*/ 1454728 w 1472541"/>
              <a:gd name="connsiteY5" fmla="*/ 522514 h 1615044"/>
              <a:gd name="connsiteX6" fmla="*/ 1294411 w 1472541"/>
              <a:gd name="connsiteY6" fmla="*/ 338446 h 1615044"/>
              <a:gd name="connsiteX7" fmla="*/ 1092530 w 1472541"/>
              <a:gd name="connsiteY7" fmla="*/ 154379 h 1615044"/>
              <a:gd name="connsiteX8" fmla="*/ 1050967 w 1472541"/>
              <a:gd name="connsiteY8" fmla="*/ 0 h 1615044"/>
              <a:gd name="connsiteX9" fmla="*/ 997528 w 1472541"/>
              <a:gd name="connsiteY9" fmla="*/ 0 h 1615044"/>
              <a:gd name="connsiteX10" fmla="*/ 279070 w 1472541"/>
              <a:gd name="connsiteY10" fmla="*/ 207818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2541" h="1615044">
                <a:moveTo>
                  <a:pt x="279070" y="207818"/>
                </a:moveTo>
                <a:lnTo>
                  <a:pt x="522515" y="742207"/>
                </a:lnTo>
                <a:lnTo>
                  <a:pt x="0" y="1537854"/>
                </a:lnTo>
                <a:lnTo>
                  <a:pt x="112816" y="1609106"/>
                </a:lnTo>
                <a:lnTo>
                  <a:pt x="1472541" y="1615044"/>
                </a:lnTo>
                <a:lnTo>
                  <a:pt x="1454728" y="522514"/>
                </a:lnTo>
                <a:lnTo>
                  <a:pt x="1294411" y="338446"/>
                </a:lnTo>
                <a:lnTo>
                  <a:pt x="1092530" y="154379"/>
                </a:lnTo>
                <a:lnTo>
                  <a:pt x="1050967" y="0"/>
                </a:lnTo>
                <a:lnTo>
                  <a:pt x="997528" y="0"/>
                </a:lnTo>
                <a:lnTo>
                  <a:pt x="279070" y="207818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EBDF865B-F20E-4754-B110-10725C8225D9}"/>
              </a:ext>
            </a:extLst>
          </p:cNvPr>
          <p:cNvSpPr/>
          <p:nvPr/>
        </p:nvSpPr>
        <p:spPr>
          <a:xfrm>
            <a:off x="6816436" y="3372592"/>
            <a:ext cx="1698172" cy="1496291"/>
          </a:xfrm>
          <a:custGeom>
            <a:avLst/>
            <a:gdLst>
              <a:gd name="connsiteX0" fmla="*/ 77190 w 1698172"/>
              <a:gd name="connsiteY0" fmla="*/ 285008 h 1496291"/>
              <a:gd name="connsiteX1" fmla="*/ 0 w 1698172"/>
              <a:gd name="connsiteY1" fmla="*/ 469076 h 1496291"/>
              <a:gd name="connsiteX2" fmla="*/ 1448790 w 1698172"/>
              <a:gd name="connsiteY2" fmla="*/ 1496291 h 1496291"/>
              <a:gd name="connsiteX3" fmla="*/ 1698172 w 1698172"/>
              <a:gd name="connsiteY3" fmla="*/ 1193470 h 1496291"/>
              <a:gd name="connsiteX4" fmla="*/ 1312224 w 1698172"/>
              <a:gd name="connsiteY4" fmla="*/ 0 h 1496291"/>
              <a:gd name="connsiteX5" fmla="*/ 77190 w 1698172"/>
              <a:gd name="connsiteY5" fmla="*/ 285008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172" h="1496291">
                <a:moveTo>
                  <a:pt x="77190" y="285008"/>
                </a:moveTo>
                <a:lnTo>
                  <a:pt x="0" y="469076"/>
                </a:lnTo>
                <a:lnTo>
                  <a:pt x="1448790" y="1496291"/>
                </a:lnTo>
                <a:lnTo>
                  <a:pt x="1698172" y="1193470"/>
                </a:lnTo>
                <a:lnTo>
                  <a:pt x="1312224" y="0"/>
                </a:lnTo>
                <a:lnTo>
                  <a:pt x="77190" y="285008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8CB7D9B-7A92-4FBD-B5DF-D87E9BF2E93A}"/>
              </a:ext>
            </a:extLst>
          </p:cNvPr>
          <p:cNvSpPr/>
          <p:nvPr/>
        </p:nvSpPr>
        <p:spPr>
          <a:xfrm>
            <a:off x="8170223" y="3241964"/>
            <a:ext cx="564078" cy="2291937"/>
          </a:xfrm>
          <a:custGeom>
            <a:avLst/>
            <a:gdLst>
              <a:gd name="connsiteX0" fmla="*/ 564078 w 564078"/>
              <a:gd name="connsiteY0" fmla="*/ 2291937 h 2291937"/>
              <a:gd name="connsiteX1" fmla="*/ 326572 w 564078"/>
              <a:gd name="connsiteY1" fmla="*/ 2054431 h 2291937"/>
              <a:gd name="connsiteX2" fmla="*/ 308759 w 564078"/>
              <a:gd name="connsiteY2" fmla="*/ 1733797 h 2291937"/>
              <a:gd name="connsiteX3" fmla="*/ 427512 w 564078"/>
              <a:gd name="connsiteY3" fmla="*/ 1508166 h 2291937"/>
              <a:gd name="connsiteX4" fmla="*/ 391886 w 564078"/>
              <a:gd name="connsiteY4" fmla="*/ 1365662 h 2291937"/>
              <a:gd name="connsiteX5" fmla="*/ 0 w 564078"/>
              <a:gd name="connsiteY5" fmla="*/ 124691 h 2291937"/>
              <a:gd name="connsiteX6" fmla="*/ 546265 w 564078"/>
              <a:gd name="connsiteY6" fmla="*/ 0 h 2291937"/>
              <a:gd name="connsiteX7" fmla="*/ 564078 w 564078"/>
              <a:gd name="connsiteY7" fmla="*/ 2291937 h 229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078" h="2291937">
                <a:moveTo>
                  <a:pt x="564078" y="2291937"/>
                </a:moveTo>
                <a:lnTo>
                  <a:pt x="326572" y="2054431"/>
                </a:lnTo>
                <a:lnTo>
                  <a:pt x="308759" y="1733797"/>
                </a:lnTo>
                <a:lnTo>
                  <a:pt x="427512" y="1508166"/>
                </a:lnTo>
                <a:lnTo>
                  <a:pt x="391886" y="1365662"/>
                </a:lnTo>
                <a:lnTo>
                  <a:pt x="0" y="124691"/>
                </a:lnTo>
                <a:lnTo>
                  <a:pt x="546265" y="0"/>
                </a:lnTo>
                <a:lnTo>
                  <a:pt x="564078" y="2291937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C77F6D94-8C6D-4998-A0EB-530CC0805947}"/>
              </a:ext>
            </a:extLst>
          </p:cNvPr>
          <p:cNvSpPr/>
          <p:nvPr/>
        </p:nvSpPr>
        <p:spPr>
          <a:xfrm>
            <a:off x="6852062" y="1205345"/>
            <a:ext cx="1609107" cy="2190998"/>
          </a:xfrm>
          <a:custGeom>
            <a:avLst/>
            <a:gdLst>
              <a:gd name="connsiteX0" fmla="*/ 249382 w 1609107"/>
              <a:gd name="connsiteY0" fmla="*/ 0 h 2190998"/>
              <a:gd name="connsiteX1" fmla="*/ 118754 w 1609107"/>
              <a:gd name="connsiteY1" fmla="*/ 374073 h 2190998"/>
              <a:gd name="connsiteX2" fmla="*/ 0 w 1609107"/>
              <a:gd name="connsiteY2" fmla="*/ 837211 h 2190998"/>
              <a:gd name="connsiteX3" fmla="*/ 617517 w 1609107"/>
              <a:gd name="connsiteY3" fmla="*/ 967839 h 2190998"/>
              <a:gd name="connsiteX4" fmla="*/ 534390 w 1609107"/>
              <a:gd name="connsiteY4" fmla="*/ 1258785 h 2190998"/>
              <a:gd name="connsiteX5" fmla="*/ 564078 w 1609107"/>
              <a:gd name="connsiteY5" fmla="*/ 2190998 h 2190998"/>
              <a:gd name="connsiteX6" fmla="*/ 1609107 w 1609107"/>
              <a:gd name="connsiteY6" fmla="*/ 1935678 h 2190998"/>
              <a:gd name="connsiteX7" fmla="*/ 1163782 w 1609107"/>
              <a:gd name="connsiteY7" fmla="*/ 623455 h 2190998"/>
              <a:gd name="connsiteX8" fmla="*/ 1312224 w 1609107"/>
              <a:gd name="connsiteY8" fmla="*/ 374073 h 2190998"/>
              <a:gd name="connsiteX9" fmla="*/ 249382 w 1609107"/>
              <a:gd name="connsiteY9" fmla="*/ 0 h 21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107" h="2190998">
                <a:moveTo>
                  <a:pt x="249382" y="0"/>
                </a:moveTo>
                <a:lnTo>
                  <a:pt x="118754" y="374073"/>
                </a:lnTo>
                <a:lnTo>
                  <a:pt x="0" y="837211"/>
                </a:lnTo>
                <a:lnTo>
                  <a:pt x="617517" y="967839"/>
                </a:lnTo>
                <a:lnTo>
                  <a:pt x="534390" y="1258785"/>
                </a:lnTo>
                <a:lnTo>
                  <a:pt x="564078" y="2190998"/>
                </a:lnTo>
                <a:lnTo>
                  <a:pt x="1609107" y="1935678"/>
                </a:lnTo>
                <a:lnTo>
                  <a:pt x="1163782" y="623455"/>
                </a:lnTo>
                <a:lnTo>
                  <a:pt x="1312224" y="374073"/>
                </a:lnTo>
                <a:lnTo>
                  <a:pt x="249382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6FA1024-AAC3-45E9-A0A6-5F1D2180F9F2}"/>
              </a:ext>
            </a:extLst>
          </p:cNvPr>
          <p:cNvSpPr/>
          <p:nvPr/>
        </p:nvSpPr>
        <p:spPr>
          <a:xfrm>
            <a:off x="7154883" y="11875"/>
            <a:ext cx="1573481" cy="1525980"/>
          </a:xfrm>
          <a:custGeom>
            <a:avLst/>
            <a:gdLst>
              <a:gd name="connsiteX0" fmla="*/ 356260 w 1573481"/>
              <a:gd name="connsiteY0" fmla="*/ 0 h 1525980"/>
              <a:gd name="connsiteX1" fmla="*/ 486888 w 1573481"/>
              <a:gd name="connsiteY1" fmla="*/ 89065 h 1525980"/>
              <a:gd name="connsiteX2" fmla="*/ 0 w 1573481"/>
              <a:gd name="connsiteY2" fmla="*/ 1140031 h 1525980"/>
              <a:gd name="connsiteX3" fmla="*/ 1045029 w 1573481"/>
              <a:gd name="connsiteY3" fmla="*/ 1525980 h 1525980"/>
              <a:gd name="connsiteX4" fmla="*/ 1377538 w 1573481"/>
              <a:gd name="connsiteY4" fmla="*/ 765959 h 1525980"/>
              <a:gd name="connsiteX5" fmla="*/ 1567543 w 1573481"/>
              <a:gd name="connsiteY5" fmla="*/ 540328 h 1525980"/>
              <a:gd name="connsiteX6" fmla="*/ 1573481 w 1573481"/>
              <a:gd name="connsiteY6" fmla="*/ 0 h 1525980"/>
              <a:gd name="connsiteX7" fmla="*/ 356260 w 1573481"/>
              <a:gd name="connsiteY7" fmla="*/ 0 h 152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481" h="1525980">
                <a:moveTo>
                  <a:pt x="356260" y="0"/>
                </a:moveTo>
                <a:lnTo>
                  <a:pt x="486888" y="89065"/>
                </a:lnTo>
                <a:lnTo>
                  <a:pt x="0" y="1140031"/>
                </a:lnTo>
                <a:lnTo>
                  <a:pt x="1045029" y="1525980"/>
                </a:lnTo>
                <a:lnTo>
                  <a:pt x="1377538" y="765959"/>
                </a:lnTo>
                <a:lnTo>
                  <a:pt x="1567543" y="540328"/>
                </a:lnTo>
                <a:cubicBezTo>
                  <a:pt x="1569522" y="360219"/>
                  <a:pt x="1571502" y="180109"/>
                  <a:pt x="1573481" y="0"/>
                </a:cubicBezTo>
                <a:lnTo>
                  <a:pt x="356260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3CA9676D-9A3B-4E8A-802A-E27FE072D557}"/>
              </a:ext>
            </a:extLst>
          </p:cNvPr>
          <p:cNvSpPr/>
          <p:nvPr/>
        </p:nvSpPr>
        <p:spPr>
          <a:xfrm>
            <a:off x="8146473" y="629392"/>
            <a:ext cx="593766" cy="2505694"/>
          </a:xfrm>
          <a:custGeom>
            <a:avLst/>
            <a:gdLst>
              <a:gd name="connsiteX0" fmla="*/ 593766 w 593766"/>
              <a:gd name="connsiteY0" fmla="*/ 0 h 2505694"/>
              <a:gd name="connsiteX1" fmla="*/ 593766 w 593766"/>
              <a:gd name="connsiteY1" fmla="*/ 100940 h 2505694"/>
              <a:gd name="connsiteX2" fmla="*/ 570015 w 593766"/>
              <a:gd name="connsiteY2" fmla="*/ 2452255 h 2505694"/>
              <a:gd name="connsiteX3" fmla="*/ 380010 w 593766"/>
              <a:gd name="connsiteY3" fmla="*/ 2505694 h 2505694"/>
              <a:gd name="connsiteX4" fmla="*/ 0 w 593766"/>
              <a:gd name="connsiteY4" fmla="*/ 1229096 h 2505694"/>
              <a:gd name="connsiteX5" fmla="*/ 439387 w 593766"/>
              <a:gd name="connsiteY5" fmla="*/ 166255 h 2505694"/>
              <a:gd name="connsiteX6" fmla="*/ 593766 w 593766"/>
              <a:gd name="connsiteY6" fmla="*/ 0 h 25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766" h="2505694">
                <a:moveTo>
                  <a:pt x="593766" y="0"/>
                </a:moveTo>
                <a:lnTo>
                  <a:pt x="593766" y="100940"/>
                </a:lnTo>
                <a:lnTo>
                  <a:pt x="570015" y="2452255"/>
                </a:lnTo>
                <a:lnTo>
                  <a:pt x="380010" y="2505694"/>
                </a:lnTo>
                <a:lnTo>
                  <a:pt x="0" y="1229096"/>
                </a:lnTo>
                <a:lnTo>
                  <a:pt x="439387" y="166255"/>
                </a:lnTo>
                <a:lnTo>
                  <a:pt x="593766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441007C-30B0-4D88-86E9-853DC58F4749}"/>
              </a:ext>
            </a:extLst>
          </p:cNvPr>
          <p:cNvSpPr txBox="1"/>
          <p:nvPr/>
        </p:nvSpPr>
        <p:spPr>
          <a:xfrm>
            <a:off x="9938607" y="67685"/>
            <a:ext cx="20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LEGENDE: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7CF3EE0-5008-4C42-8FB1-D2D7234FF20F}"/>
              </a:ext>
            </a:extLst>
          </p:cNvPr>
          <p:cNvGrpSpPr/>
          <p:nvPr/>
        </p:nvGrpSpPr>
        <p:grpSpPr>
          <a:xfrm>
            <a:off x="9025247" y="1025534"/>
            <a:ext cx="2418092" cy="2216430"/>
            <a:chOff x="9001497" y="751115"/>
            <a:chExt cx="2418092" cy="22164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AB40346-19FE-4EBC-9F84-A753D67D6932}"/>
                </a:ext>
              </a:extLst>
            </p:cNvPr>
            <p:cNvSpPr/>
            <p:nvPr/>
          </p:nvSpPr>
          <p:spPr>
            <a:xfrm>
              <a:off x="9001497" y="751115"/>
              <a:ext cx="368134" cy="368134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7270D-1A22-4858-800F-EBCEC62B3957}"/>
                </a:ext>
              </a:extLst>
            </p:cNvPr>
            <p:cNvSpPr/>
            <p:nvPr/>
          </p:nvSpPr>
          <p:spPr>
            <a:xfrm>
              <a:off x="9001497" y="1205345"/>
              <a:ext cx="368134" cy="368134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8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165CE8-26C1-47E5-BF56-83735DC77110}"/>
                </a:ext>
              </a:extLst>
            </p:cNvPr>
            <p:cNvSpPr/>
            <p:nvPr/>
          </p:nvSpPr>
          <p:spPr>
            <a:xfrm>
              <a:off x="9001497" y="1659575"/>
              <a:ext cx="368134" cy="36813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333A520-1B7E-4C20-AEF6-C46FB326A3DF}"/>
                </a:ext>
              </a:extLst>
            </p:cNvPr>
            <p:cNvSpPr/>
            <p:nvPr/>
          </p:nvSpPr>
          <p:spPr>
            <a:xfrm>
              <a:off x="9001497" y="2113805"/>
              <a:ext cx="368134" cy="36813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4DB711-B18B-43B8-88D3-ADD9652392DD}"/>
                </a:ext>
              </a:extLst>
            </p:cNvPr>
            <p:cNvSpPr/>
            <p:nvPr/>
          </p:nvSpPr>
          <p:spPr>
            <a:xfrm>
              <a:off x="9001497" y="2568035"/>
              <a:ext cx="368134" cy="36813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FA75328-8891-4623-AD25-751BB8F4DA11}"/>
                </a:ext>
              </a:extLst>
            </p:cNvPr>
            <p:cNvSpPr txBox="1"/>
            <p:nvPr/>
          </p:nvSpPr>
          <p:spPr>
            <a:xfrm>
              <a:off x="9369631" y="805510"/>
              <a:ext cx="2049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8494C60-512A-4C0C-97F9-334D9B309F9E}"/>
                </a:ext>
              </a:extLst>
            </p:cNvPr>
            <p:cNvSpPr txBox="1"/>
            <p:nvPr/>
          </p:nvSpPr>
          <p:spPr>
            <a:xfrm>
              <a:off x="9369631" y="117396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10min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A7F53BBF-CEB3-41B9-869E-E0DB80919A10}"/>
                </a:ext>
              </a:extLst>
            </p:cNvPr>
            <p:cNvSpPr txBox="1"/>
            <p:nvPr/>
          </p:nvSpPr>
          <p:spPr>
            <a:xfrm>
              <a:off x="9369631" y="162819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20min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C8226DB-277F-48C1-889E-AF2EADA4C9CC}"/>
                </a:ext>
              </a:extLst>
            </p:cNvPr>
            <p:cNvSpPr txBox="1"/>
            <p:nvPr/>
          </p:nvSpPr>
          <p:spPr>
            <a:xfrm>
              <a:off x="9369631" y="208242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30min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196E69A-D4AD-47E1-8B30-5B4A360D4D33}"/>
                </a:ext>
              </a:extLst>
            </p:cNvPr>
            <p:cNvSpPr txBox="1"/>
            <p:nvPr/>
          </p:nvSpPr>
          <p:spPr>
            <a:xfrm>
              <a:off x="9369631" y="253665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plus de 30min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66" name="Étoile : 5 branches 65">
            <a:extLst>
              <a:ext uri="{FF2B5EF4-FFF2-40B4-BE49-F238E27FC236}">
                <a16:creationId xmlns:a16="http://schemas.microsoft.com/office/drawing/2014/main" id="{99CDE34C-10BE-4FB3-A834-803769B11A2E}"/>
              </a:ext>
            </a:extLst>
          </p:cNvPr>
          <p:cNvSpPr/>
          <p:nvPr/>
        </p:nvSpPr>
        <p:spPr>
          <a:xfrm>
            <a:off x="4667002" y="3490808"/>
            <a:ext cx="238582" cy="238582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Étoile : 5 branches 66">
            <a:extLst>
              <a:ext uri="{FF2B5EF4-FFF2-40B4-BE49-F238E27FC236}">
                <a16:creationId xmlns:a16="http://schemas.microsoft.com/office/drawing/2014/main" id="{831313D0-826B-4EFF-9778-729A3498FA7E}"/>
              </a:ext>
            </a:extLst>
          </p:cNvPr>
          <p:cNvSpPr/>
          <p:nvPr/>
        </p:nvSpPr>
        <p:spPr>
          <a:xfrm>
            <a:off x="9088965" y="516577"/>
            <a:ext cx="238582" cy="238582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C7AC4D0-745D-4EA0-8A19-403EF0FADA91}"/>
              </a:ext>
            </a:extLst>
          </p:cNvPr>
          <p:cNvSpPr txBox="1"/>
          <p:nvPr/>
        </p:nvSpPr>
        <p:spPr>
          <a:xfrm>
            <a:off x="9375568" y="513255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Enseigne sélectionné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  <p:pic>
        <p:nvPicPr>
          <p:cNvPr id="70" name="Graphique 69" descr="Argent avec un remplissage uni">
            <a:extLst>
              <a:ext uri="{FF2B5EF4-FFF2-40B4-BE49-F238E27FC236}">
                <a16:creationId xmlns:a16="http://schemas.microsoft.com/office/drawing/2014/main" id="{DEBBCD36-27B0-4178-9860-DBFA1DB8F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67" y="495256"/>
            <a:ext cx="431018" cy="431018"/>
          </a:xfrm>
          <a:prstGeom prst="rect">
            <a:avLst/>
          </a:prstGeom>
        </p:spPr>
      </p:pic>
      <p:pic>
        <p:nvPicPr>
          <p:cNvPr id="71" name="Graphique 70" descr="Argent avec un remplissage uni">
            <a:extLst>
              <a:ext uri="{FF2B5EF4-FFF2-40B4-BE49-F238E27FC236}">
                <a16:creationId xmlns:a16="http://schemas.microsoft.com/office/drawing/2014/main" id="{C99D0D41-DD13-42F5-8549-B8AA6EE5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79" y="67685"/>
            <a:ext cx="215509" cy="215509"/>
          </a:xfrm>
          <a:prstGeom prst="rect">
            <a:avLst/>
          </a:prstGeom>
        </p:spPr>
      </p:pic>
      <p:pic>
        <p:nvPicPr>
          <p:cNvPr id="72" name="Graphique 71" descr="Argent avec un remplissage uni">
            <a:extLst>
              <a:ext uri="{FF2B5EF4-FFF2-40B4-BE49-F238E27FC236}">
                <a16:creationId xmlns:a16="http://schemas.microsoft.com/office/drawing/2014/main" id="{6F17C2E0-D4D9-4484-AD90-4595406FD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716" y="2295718"/>
            <a:ext cx="619675" cy="619675"/>
          </a:xfrm>
          <a:prstGeom prst="rect">
            <a:avLst/>
          </a:prstGeom>
        </p:spPr>
      </p:pic>
      <p:pic>
        <p:nvPicPr>
          <p:cNvPr id="73" name="Graphique 72" descr="Argent avec un remplissage uni">
            <a:extLst>
              <a:ext uri="{FF2B5EF4-FFF2-40B4-BE49-F238E27FC236}">
                <a16:creationId xmlns:a16="http://schemas.microsoft.com/office/drawing/2014/main" id="{42652D21-5898-4649-B97C-B83F0A154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117" y="2951018"/>
            <a:ext cx="406730" cy="406730"/>
          </a:xfrm>
          <a:prstGeom prst="rect">
            <a:avLst/>
          </a:prstGeom>
        </p:spPr>
      </p:pic>
      <p:pic>
        <p:nvPicPr>
          <p:cNvPr id="74" name="Graphique 73" descr="Argent avec un remplissage uni">
            <a:extLst>
              <a:ext uri="{FF2B5EF4-FFF2-40B4-BE49-F238E27FC236}">
                <a16:creationId xmlns:a16="http://schemas.microsoft.com/office/drawing/2014/main" id="{F3BF9566-C666-49A8-A774-435044DAE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927" y="4079174"/>
            <a:ext cx="322118" cy="322118"/>
          </a:xfrm>
          <a:prstGeom prst="rect">
            <a:avLst/>
          </a:prstGeom>
        </p:spPr>
      </p:pic>
      <p:pic>
        <p:nvPicPr>
          <p:cNvPr id="75" name="Graphique 74" descr="Argent avec un remplissage uni">
            <a:extLst>
              <a:ext uri="{FF2B5EF4-FFF2-40B4-BE49-F238E27FC236}">
                <a16:creationId xmlns:a16="http://schemas.microsoft.com/office/drawing/2014/main" id="{C0305100-0C72-499A-9501-9BF7F6B8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703" y="5042535"/>
            <a:ext cx="452005" cy="452005"/>
          </a:xfrm>
          <a:prstGeom prst="rect">
            <a:avLst/>
          </a:prstGeom>
        </p:spPr>
      </p:pic>
      <p:pic>
        <p:nvPicPr>
          <p:cNvPr id="76" name="Graphique 75" descr="Argent avec un remplissage uni">
            <a:extLst>
              <a:ext uri="{FF2B5EF4-FFF2-40B4-BE49-F238E27FC236}">
                <a16:creationId xmlns:a16="http://schemas.microsoft.com/office/drawing/2014/main" id="{BDF5D958-4713-44F6-B5BA-5167C014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479" y="6005896"/>
            <a:ext cx="452005" cy="452005"/>
          </a:xfrm>
          <a:prstGeom prst="rect">
            <a:avLst/>
          </a:prstGeom>
        </p:spPr>
      </p:pic>
      <p:pic>
        <p:nvPicPr>
          <p:cNvPr id="77" name="Graphique 76" descr="Argent avec un remplissage uni">
            <a:extLst>
              <a:ext uri="{FF2B5EF4-FFF2-40B4-BE49-F238E27FC236}">
                <a16:creationId xmlns:a16="http://schemas.microsoft.com/office/drawing/2014/main" id="{8C63E18F-7DB7-4DF9-B304-291D58BF7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9713" y="6157356"/>
            <a:ext cx="452005" cy="452005"/>
          </a:xfrm>
          <a:prstGeom prst="rect">
            <a:avLst/>
          </a:prstGeom>
        </p:spPr>
      </p:pic>
      <p:pic>
        <p:nvPicPr>
          <p:cNvPr id="78" name="Graphique 77" descr="Argent avec un remplissage uni">
            <a:extLst>
              <a:ext uri="{FF2B5EF4-FFF2-40B4-BE49-F238E27FC236}">
                <a16:creationId xmlns:a16="http://schemas.microsoft.com/office/drawing/2014/main" id="{E3DF2093-C67D-460B-86A1-ADF61742A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335" y="2504579"/>
            <a:ext cx="452005" cy="452005"/>
          </a:xfrm>
          <a:prstGeom prst="rect">
            <a:avLst/>
          </a:prstGeom>
        </p:spPr>
      </p:pic>
      <p:pic>
        <p:nvPicPr>
          <p:cNvPr id="79" name="Graphique 78" descr="Argent avec un remplissage uni">
            <a:extLst>
              <a:ext uri="{FF2B5EF4-FFF2-40B4-BE49-F238E27FC236}">
                <a16:creationId xmlns:a16="http://schemas.microsoft.com/office/drawing/2014/main" id="{5DF22EC9-4736-4FC6-BFF3-74C396A44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330" y="2012868"/>
            <a:ext cx="452005" cy="452005"/>
          </a:xfrm>
          <a:prstGeom prst="rect">
            <a:avLst/>
          </a:prstGeom>
        </p:spPr>
      </p:pic>
      <p:pic>
        <p:nvPicPr>
          <p:cNvPr id="80" name="Graphique 79" descr="Argent avec un remplissage uni">
            <a:extLst>
              <a:ext uri="{FF2B5EF4-FFF2-40B4-BE49-F238E27FC236}">
                <a16:creationId xmlns:a16="http://schemas.microsoft.com/office/drawing/2014/main" id="{A709122C-F099-438B-B40B-7DDB9334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122" y="3776397"/>
            <a:ext cx="357746" cy="35774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C31D7E55-D22B-4BC1-8043-8704382899E4}"/>
              </a:ext>
            </a:extLst>
          </p:cNvPr>
          <p:cNvSpPr txBox="1"/>
          <p:nvPr/>
        </p:nvSpPr>
        <p:spPr>
          <a:xfrm>
            <a:off x="9393381" y="3685966"/>
            <a:ext cx="20499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Part de marché</a:t>
            </a:r>
          </a:p>
          <a:p>
            <a:r>
              <a:rPr lang="fr-FR" sz="900" b="1" dirty="0">
                <a:latin typeface="Bahnschrift SemiBold" panose="020B0502040204020203" pitchFamily="34" charset="0"/>
              </a:rPr>
              <a:t>= Chiffre d’affaire de l’enseigne / Valeur du marché</a:t>
            </a:r>
            <a:endParaRPr lang="fr-F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83" name="Graphique 82" descr="Loupe avec un remplissage uni">
            <a:extLst>
              <a:ext uri="{FF2B5EF4-FFF2-40B4-BE49-F238E27FC236}">
                <a16:creationId xmlns:a16="http://schemas.microsoft.com/office/drawing/2014/main" id="{AF4B3E1A-9E9C-4751-9773-2E8AB97E7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3083" y="4142641"/>
            <a:ext cx="372904" cy="372904"/>
          </a:xfrm>
          <a:prstGeom prst="rect">
            <a:avLst/>
          </a:prstGeom>
        </p:spPr>
      </p:pic>
      <p:pic>
        <p:nvPicPr>
          <p:cNvPr id="84" name="Graphique 83" descr="Loupe avec un remplissage uni">
            <a:extLst>
              <a:ext uri="{FF2B5EF4-FFF2-40B4-BE49-F238E27FC236}">
                <a16:creationId xmlns:a16="http://schemas.microsoft.com/office/drawing/2014/main" id="{421B5AE7-9182-4178-83BD-82CBD2755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1652" y="5561790"/>
            <a:ext cx="372904" cy="372904"/>
          </a:xfrm>
          <a:prstGeom prst="rect">
            <a:avLst/>
          </a:prstGeom>
        </p:spPr>
      </p:pic>
      <p:pic>
        <p:nvPicPr>
          <p:cNvPr id="85" name="Graphique 84" descr="Loupe avec un remplissage uni">
            <a:extLst>
              <a:ext uri="{FF2B5EF4-FFF2-40B4-BE49-F238E27FC236}">
                <a16:creationId xmlns:a16="http://schemas.microsoft.com/office/drawing/2014/main" id="{6CF5CFA8-D632-4902-BFCD-9577EC894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332" y="850255"/>
            <a:ext cx="372904" cy="372904"/>
          </a:xfrm>
          <a:prstGeom prst="rect">
            <a:avLst/>
          </a:prstGeom>
        </p:spPr>
      </p:pic>
      <p:pic>
        <p:nvPicPr>
          <p:cNvPr id="86" name="Graphique 85" descr="Loupe avec un remplissage uni">
            <a:extLst>
              <a:ext uri="{FF2B5EF4-FFF2-40B4-BE49-F238E27FC236}">
                <a16:creationId xmlns:a16="http://schemas.microsoft.com/office/drawing/2014/main" id="{FDCCD5E9-CB6F-469C-80D1-A2B9DCC20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0038" y="2992581"/>
            <a:ext cx="372904" cy="372904"/>
          </a:xfrm>
          <a:prstGeom prst="rect">
            <a:avLst/>
          </a:prstGeom>
        </p:spPr>
      </p:pic>
      <p:pic>
        <p:nvPicPr>
          <p:cNvPr id="87" name="Graphique 86" descr="Loupe avec un remplissage uni">
            <a:extLst>
              <a:ext uri="{FF2B5EF4-FFF2-40B4-BE49-F238E27FC236}">
                <a16:creationId xmlns:a16="http://schemas.microsoft.com/office/drawing/2014/main" id="{1A8B6FBA-C8D6-4C03-8BA3-0D1B1E28F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1899" y="1790116"/>
            <a:ext cx="372904" cy="372904"/>
          </a:xfrm>
          <a:prstGeom prst="rect">
            <a:avLst/>
          </a:prstGeom>
        </p:spPr>
      </p:pic>
      <p:pic>
        <p:nvPicPr>
          <p:cNvPr id="88" name="Graphique 87" descr="Loupe avec un remplissage uni">
            <a:extLst>
              <a:ext uri="{FF2B5EF4-FFF2-40B4-BE49-F238E27FC236}">
                <a16:creationId xmlns:a16="http://schemas.microsoft.com/office/drawing/2014/main" id="{C4F76658-44AF-4C90-BB90-82424EA1A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1457" y="4383164"/>
            <a:ext cx="372904" cy="372904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C2AC26C0-50F0-4F92-8B6D-607A1B9B0823}"/>
              </a:ext>
            </a:extLst>
          </p:cNvPr>
          <p:cNvSpPr txBox="1"/>
          <p:nvPr/>
        </p:nvSpPr>
        <p:spPr>
          <a:xfrm>
            <a:off x="9434361" y="4438811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Concurrents à &lt; 30min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  <p:sp>
        <p:nvSpPr>
          <p:cNvPr id="90" name="Étoile : 5 branches 89">
            <a:extLst>
              <a:ext uri="{FF2B5EF4-FFF2-40B4-BE49-F238E27FC236}">
                <a16:creationId xmlns:a16="http://schemas.microsoft.com/office/drawing/2014/main" id="{D747EFF5-8A94-463B-BABD-345B5AF16021}"/>
              </a:ext>
            </a:extLst>
          </p:cNvPr>
          <p:cNvSpPr/>
          <p:nvPr/>
        </p:nvSpPr>
        <p:spPr>
          <a:xfrm>
            <a:off x="2897579" y="283194"/>
            <a:ext cx="237507" cy="23006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Étoile : 5 branches 90">
            <a:extLst>
              <a:ext uri="{FF2B5EF4-FFF2-40B4-BE49-F238E27FC236}">
                <a16:creationId xmlns:a16="http://schemas.microsoft.com/office/drawing/2014/main" id="{1ADF76C0-3983-4827-8A7A-A0E0B7D6C3A0}"/>
              </a:ext>
            </a:extLst>
          </p:cNvPr>
          <p:cNvSpPr/>
          <p:nvPr/>
        </p:nvSpPr>
        <p:spPr>
          <a:xfrm>
            <a:off x="9099467" y="5038476"/>
            <a:ext cx="237507" cy="23006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84DA6A0-E660-4DA2-B711-23F2C031A513}"/>
              </a:ext>
            </a:extLst>
          </p:cNvPr>
          <p:cNvSpPr txBox="1"/>
          <p:nvPr/>
        </p:nvSpPr>
        <p:spPr>
          <a:xfrm>
            <a:off x="9494322" y="5024740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Autre enseigne à &lt; 30min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5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178</Words>
  <Application>Microsoft Office PowerPoint</Application>
  <PresentationFormat>Grand écran</PresentationFormat>
  <Paragraphs>77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22</cp:revision>
  <dcterms:created xsi:type="dcterms:W3CDTF">2022-09-10T12:53:12Z</dcterms:created>
  <dcterms:modified xsi:type="dcterms:W3CDTF">2022-09-12T22:33:33Z</dcterms:modified>
</cp:coreProperties>
</file>