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90"/>
  </p:normalViewPr>
  <p:slideViewPr>
    <p:cSldViewPr snapToGrid="0" snapToObjects="1">
      <p:cViewPr>
        <p:scale>
          <a:sx n="90" d="100"/>
          <a:sy n="90" d="100"/>
        </p:scale>
        <p:origin x="8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A72DD-604F-3140-9169-94FEB275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7C7244-98CF-6345-ACE8-5C9F3A66D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B5D70-033F-4840-8B29-DF700C8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8491D-0937-A24E-AEAA-39FB0914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8A7DF-C921-8F48-A42C-19B7AD14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51421-B73A-794E-BEF9-47ADAFDD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2430C-94C4-5248-8E9A-8B2AC344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473DA-C05D-DD4C-B7A6-69968C5D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BFCE4-E26A-5544-BA34-EEB18D24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63B25-1A55-094E-ADF1-2AB0E459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27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037BD9-530D-894D-AD6C-C58B8212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790F51-2827-5C42-A90A-40E24875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E4865-1A03-2447-8689-CEAAFBD6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C7F188-56C1-A74B-A250-4DB3C86B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D3E58-BBA7-AA40-B6A6-533ABA05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F3A6-DA8C-8C4A-85A8-62A1EB6C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FA90A-E56C-1447-8011-C701D0CE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9B297-C76D-644B-A1AA-EA330DB8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DFD6D-C200-3C4C-92B7-44520F21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FB6E2-9293-FB43-A028-DB9F86D0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8EF27-3663-0C41-8A11-88AF521E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9E7A0-E23A-8F4A-8930-00731E40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A866C-FBD6-A944-BDB4-EFF8B7CE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F0993-F508-3E49-B7CE-F77A39ED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A20DD-32F0-9A42-BD00-73FBA37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F4821-DDCF-A645-BA10-9CB5313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52FCB-A3D4-A249-86E9-39862FC8C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7FC579-E58E-EF4C-B83C-2CBF4FF5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62A59-1593-B74F-BCB0-485FB31A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C3DD5-5931-E448-B377-6E855F0D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A6F71A-F07A-6E4F-9B78-A36EAC7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7EBA4-1CE2-7647-A64F-A3CCEE89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48E570-8778-F54D-BB25-7C55177F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EF87E4-EAF2-194F-B439-F5406919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42C2B-351C-B747-B072-D9C2E819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F28132-4CA5-324A-814F-8A7441773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0A30C7-F42A-A148-A6AF-9D9BC555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E482B-E07C-AD4B-A6BB-7745F49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45925F-B4D2-A14B-BA7B-92E4A802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8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30251-04E2-1C4D-B2BA-E1A98190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0F5803-0159-254D-9367-C6A52ED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C0B03-3047-124F-BC9A-622A6CDA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80B39F-432A-E04C-9DCD-682E707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69172B-4E83-AE4D-AF3E-101E6B3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36445E-ABCC-9E4E-9959-2A091C99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635B8-A377-0049-AFDB-F3CBD705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11D13-12BF-7349-8C0A-572A4943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1CA0A-50AC-B14D-89D0-D922A4AE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36C79-12A5-644C-868B-5CBB9FED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05CFD-E36E-274E-B503-1165B138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EC854A-B1FD-AE42-8128-A8BE332F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DDBB61-81DF-9341-9398-18EF85FE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63548-0F0F-2846-9D25-649362EF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31AC97-B24D-FA4F-B67B-5D8C6BF6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119DF9-7285-2D41-A50B-EA871DB6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114BAE-4A6A-1C4B-8F70-AF3785C3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CBFE2-A32A-1646-9DE6-40F063A0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A39495-D42A-5542-97A6-A9C753FD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8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8BBE95-6071-0348-B6A9-2EFCB3B3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C0FFBB-DA98-D447-AA63-DAF0A075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A436E-2746-4247-BB0B-2A5BFE563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BE11-9CD2-EA4B-A642-D3227C751432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3A52A-4388-DB45-B592-04EE5B2D9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FC155-3E23-6B4E-A1BF-0DE61AC97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5D04-3F4C-CA4C-B401-9C65FD4A9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4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9AE9040-365D-B042-BD45-9E50FCBC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36" y1="30563" x2="31075" y2="30986"/>
                        <a14:foregroundMark x1="31075" y1="30986" x2="16238" y2="48028"/>
                        <a14:foregroundMark x1="16238" y1="48028" x2="41005" y2="70423"/>
                        <a14:foregroundMark x1="41005" y1="70423" x2="49650" y2="72535"/>
                        <a14:foregroundMark x1="49650" y1="72535" x2="60397" y2="70141"/>
                        <a14:foregroundMark x1="60397" y1="70141" x2="73364" y2="56056"/>
                        <a14:foregroundMark x1="73364" y1="56056" x2="77336" y2="48873"/>
                        <a14:foregroundMark x1="77336" y1="48873" x2="76519" y2="40986"/>
                        <a14:foregroundMark x1="76519" y1="40986" x2="71963" y2="36056"/>
                        <a14:foregroundMark x1="71963" y1="36056" x2="65421" y2="33521"/>
                        <a14:foregroundMark x1="65421" y1="33521" x2="58645" y2="33521"/>
                        <a14:foregroundMark x1="58645" y1="33521" x2="53855" y2="37465"/>
                        <a14:foregroundMark x1="53855" y1="37465" x2="53855" y2="37465"/>
                        <a14:foregroundMark x1="31425" y1="16620" x2="35280" y2="16620"/>
                        <a14:foregroundMark x1="34229" y1="15775" x2="32360" y2="15775"/>
                        <a14:foregroundMark x1="33879" y1="15352" x2="33178" y2="15634"/>
                        <a14:foregroundMark x1="62266" y1="17183" x2="65654" y2="16901"/>
                        <a14:foregroundMark x1="62150" y1="17465" x2="65070" y2="16901"/>
                        <a14:foregroundMark x1="64953" y1="16197" x2="62383" y2="17746"/>
                        <a14:foregroundMark x1="61916" y1="17183" x2="61682" y2="17606"/>
                        <a14:foregroundMark x1="63201" y1="15915" x2="64252" y2="16056"/>
                        <a14:backgroundMark x1="23131" y1="59577" x2="27103" y2="65915"/>
                        <a14:backgroundMark x1="27103" y1="65915" x2="46612" y2="84507"/>
                        <a14:backgroundMark x1="46612" y1="84507" x2="52687" y2="84507"/>
                        <a14:backgroundMark x1="52687" y1="84507" x2="57944" y2="81127"/>
                        <a14:backgroundMark x1="57944" y1="81127" x2="75000" y2="60423"/>
                        <a14:backgroundMark x1="32045" y1="15446" x2="30607" y2="15352"/>
                        <a14:backgroundMark x1="65953" y1="16312" x2="66238" y2="16338"/>
                        <a14:backgroundMark x1="60280" y1="18028" x2="61336" y2="173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881" y="0"/>
            <a:ext cx="826823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3145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RONNE</dc:creator>
  <cp:lastModifiedBy>Jules RONNE</cp:lastModifiedBy>
  <cp:revision>2</cp:revision>
  <dcterms:created xsi:type="dcterms:W3CDTF">2020-02-29T18:30:25Z</dcterms:created>
  <dcterms:modified xsi:type="dcterms:W3CDTF">2020-03-05T11:10:43Z</dcterms:modified>
</cp:coreProperties>
</file>