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7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7" r:id="rId11"/>
  </p:sldIdLst>
  <p:sldSz cx="6858000" cy="51435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EE"/>
    <a:srgbClr val="F3F3F3"/>
    <a:srgbClr val="EFEEE3"/>
    <a:srgbClr val="F6B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4" autoAdjust="0"/>
    <p:restoredTop sz="91022" autoAdjust="0"/>
  </p:normalViewPr>
  <p:slideViewPr>
    <p:cSldViewPr snapToGrid="0" snapToObjects="1">
      <p:cViewPr>
        <p:scale>
          <a:sx n="158" d="100"/>
          <a:sy n="158" d="100"/>
        </p:scale>
        <p:origin x="1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7D5EF-E150-504E-9357-6B18420F467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45CC5E-A38C-324B-8D7F-9BE320E942BB}">
      <dgm:prSet phldrT="[Texte]" custT="1"/>
      <dgm:spPr/>
      <dgm:t>
        <a:bodyPr/>
        <a:lstStyle/>
        <a:p>
          <a:r>
            <a:rPr lang="fr-FR" sz="1800" dirty="0" smtClean="0"/>
            <a:t>1 </a:t>
          </a:r>
          <a:r>
            <a:rPr lang="fr-FR" sz="1800" dirty="0" smtClean="0"/>
            <a:t>Contexte</a:t>
          </a:r>
          <a:endParaRPr lang="fr-FR" sz="1800" dirty="0"/>
        </a:p>
      </dgm:t>
    </dgm:pt>
    <dgm:pt modelId="{6B0B832A-11DA-6C40-86A7-71CBEEDD94A6}" type="parTrans" cxnId="{4540BBD8-BD9D-8341-962A-E8CD58CF2700}">
      <dgm:prSet/>
      <dgm:spPr/>
      <dgm:t>
        <a:bodyPr/>
        <a:lstStyle/>
        <a:p>
          <a:endParaRPr lang="fr-FR" sz="1800"/>
        </a:p>
      </dgm:t>
    </dgm:pt>
    <dgm:pt modelId="{DBAB4E0A-E801-0E49-83D8-1B3F08AD4865}" type="sibTrans" cxnId="{4540BBD8-BD9D-8341-962A-E8CD58CF2700}">
      <dgm:prSet/>
      <dgm:spPr/>
      <dgm:t>
        <a:bodyPr/>
        <a:lstStyle/>
        <a:p>
          <a:endParaRPr lang="fr-FR" sz="1800"/>
        </a:p>
      </dgm:t>
    </dgm:pt>
    <dgm:pt modelId="{6EC9AB3F-453B-764C-AC92-9F8EF5E6923E}">
      <dgm:prSet phldrT="[Texte]" custT="1"/>
      <dgm:spPr/>
      <dgm:t>
        <a:bodyPr/>
        <a:lstStyle/>
        <a:p>
          <a:r>
            <a:rPr lang="fr-FR" sz="1800" dirty="0" smtClean="0"/>
            <a:t>6 Démonstration</a:t>
          </a:r>
          <a:endParaRPr lang="fr-FR" sz="1800" dirty="0"/>
        </a:p>
      </dgm:t>
    </dgm:pt>
    <dgm:pt modelId="{2080E240-D2C5-D445-8DAC-AA8A6B2CBF92}" type="parTrans" cxnId="{5EE802A5-F862-DB44-BD95-B24364912ABC}">
      <dgm:prSet/>
      <dgm:spPr/>
      <dgm:t>
        <a:bodyPr/>
        <a:lstStyle/>
        <a:p>
          <a:endParaRPr lang="fr-FR" sz="1800"/>
        </a:p>
      </dgm:t>
    </dgm:pt>
    <dgm:pt modelId="{DF67B1D2-1B71-BB44-9664-AA0E0623BB39}" type="sibTrans" cxnId="{5EE802A5-F862-DB44-BD95-B24364912ABC}">
      <dgm:prSet/>
      <dgm:spPr/>
      <dgm:t>
        <a:bodyPr/>
        <a:lstStyle/>
        <a:p>
          <a:endParaRPr lang="fr-FR" sz="1800"/>
        </a:p>
      </dgm:t>
    </dgm:pt>
    <dgm:pt modelId="{65D30758-8527-6D47-973F-71A81056FCBB}">
      <dgm:prSet phldrT="[Texte]" custT="1"/>
      <dgm:spPr/>
      <dgm:t>
        <a:bodyPr/>
        <a:lstStyle/>
        <a:p>
          <a:r>
            <a:rPr lang="fr-FR" sz="1800" dirty="0" smtClean="0"/>
            <a:t>3 </a:t>
          </a:r>
          <a:r>
            <a:rPr lang="fr-FR" sz="1800" dirty="0" smtClean="0"/>
            <a:t>Démonstration</a:t>
          </a:r>
          <a:endParaRPr lang="fr-FR" sz="1800" dirty="0"/>
        </a:p>
      </dgm:t>
    </dgm:pt>
    <dgm:pt modelId="{A09F86D5-6D81-1844-BCBF-2E75C3617A37}" type="parTrans" cxnId="{1D710897-378E-A44B-BE6A-0ED6B46072F1}">
      <dgm:prSet/>
      <dgm:spPr/>
      <dgm:t>
        <a:bodyPr/>
        <a:lstStyle/>
        <a:p>
          <a:endParaRPr lang="fr-FR" sz="1800"/>
        </a:p>
      </dgm:t>
    </dgm:pt>
    <dgm:pt modelId="{98FF9139-35B5-5044-8A77-1C9D70BFEDB1}" type="sibTrans" cxnId="{1D710897-378E-A44B-BE6A-0ED6B46072F1}">
      <dgm:prSet/>
      <dgm:spPr/>
      <dgm:t>
        <a:bodyPr/>
        <a:lstStyle/>
        <a:p>
          <a:endParaRPr lang="fr-FR" sz="1800"/>
        </a:p>
      </dgm:t>
    </dgm:pt>
    <dgm:pt modelId="{A73D59EE-C05B-0543-87C6-700188F54593}">
      <dgm:prSet phldrT="[Texte]" custT="1"/>
      <dgm:spPr/>
      <dgm:t>
        <a:bodyPr/>
        <a:lstStyle/>
        <a:p>
          <a:r>
            <a:rPr lang="fr-FR" sz="1800" dirty="0" smtClean="0"/>
            <a:t>2 Travaux réalisés</a:t>
          </a:r>
          <a:endParaRPr lang="fr-FR" sz="1800" dirty="0"/>
        </a:p>
      </dgm:t>
    </dgm:pt>
    <dgm:pt modelId="{D44D0B9E-B4B7-2C42-8696-C576CFFDDF09}" type="parTrans" cxnId="{19B2DAC8-E2B0-174C-9810-CBCD150B52B4}">
      <dgm:prSet/>
      <dgm:spPr/>
      <dgm:t>
        <a:bodyPr/>
        <a:lstStyle/>
        <a:p>
          <a:endParaRPr lang="fr-FR" sz="1800"/>
        </a:p>
      </dgm:t>
    </dgm:pt>
    <dgm:pt modelId="{4C40CC2F-4E85-9D41-8016-1CBCCACD0CED}" type="sibTrans" cxnId="{19B2DAC8-E2B0-174C-9810-CBCD150B52B4}">
      <dgm:prSet/>
      <dgm:spPr/>
      <dgm:t>
        <a:bodyPr/>
        <a:lstStyle/>
        <a:p>
          <a:endParaRPr lang="fr-FR" sz="1800"/>
        </a:p>
      </dgm:t>
    </dgm:pt>
    <dgm:pt modelId="{CB0B854D-D57C-8148-A7C1-178BE92C286D}">
      <dgm:prSet phldrT="[Texte]" custT="1"/>
      <dgm:spPr/>
      <dgm:t>
        <a:bodyPr/>
        <a:lstStyle/>
        <a:p>
          <a:r>
            <a:rPr lang="fr-FR" sz="1800" dirty="0" smtClean="0"/>
            <a:t>4 Difficultés rencontrées</a:t>
          </a:r>
          <a:endParaRPr lang="fr-FR" sz="1800" dirty="0"/>
        </a:p>
      </dgm:t>
    </dgm:pt>
    <dgm:pt modelId="{0682B278-71CA-CA43-8059-BAF8BFD054F1}" type="parTrans" cxnId="{96D90F7B-6415-5242-89F0-58FDF0BCD05A}">
      <dgm:prSet/>
      <dgm:spPr/>
      <dgm:t>
        <a:bodyPr/>
        <a:lstStyle/>
        <a:p>
          <a:endParaRPr lang="fr-FR"/>
        </a:p>
      </dgm:t>
    </dgm:pt>
    <dgm:pt modelId="{EA823565-9F1D-9C44-A405-1077F60C243C}" type="sibTrans" cxnId="{96D90F7B-6415-5242-89F0-58FDF0BCD05A}">
      <dgm:prSet/>
      <dgm:spPr/>
      <dgm:t>
        <a:bodyPr/>
        <a:lstStyle/>
        <a:p>
          <a:endParaRPr lang="fr-FR"/>
        </a:p>
      </dgm:t>
    </dgm:pt>
    <dgm:pt modelId="{64242AD4-1E82-2D4F-9C80-E56DD6516011}">
      <dgm:prSet phldrT="[Texte]" custT="1"/>
      <dgm:spPr/>
      <dgm:t>
        <a:bodyPr/>
        <a:lstStyle/>
        <a:p>
          <a:r>
            <a:rPr lang="fr-FR" sz="1800" dirty="0" smtClean="0"/>
            <a:t>5 Retour d'expérience</a:t>
          </a:r>
          <a:endParaRPr lang="fr-FR" sz="1800" dirty="0"/>
        </a:p>
      </dgm:t>
    </dgm:pt>
    <dgm:pt modelId="{3838816A-F941-F04E-9301-495DA6D862D6}" type="parTrans" cxnId="{584E2C42-3563-2044-8982-6A4C454B991C}">
      <dgm:prSet/>
      <dgm:spPr/>
      <dgm:t>
        <a:bodyPr/>
        <a:lstStyle/>
        <a:p>
          <a:endParaRPr lang="fr-FR"/>
        </a:p>
      </dgm:t>
    </dgm:pt>
    <dgm:pt modelId="{2A9F61A6-0C16-BD4B-A4F9-DF1BF0CFE35A}" type="sibTrans" cxnId="{584E2C42-3563-2044-8982-6A4C454B991C}">
      <dgm:prSet/>
      <dgm:spPr/>
      <dgm:t>
        <a:bodyPr/>
        <a:lstStyle/>
        <a:p>
          <a:endParaRPr lang="fr-FR"/>
        </a:p>
      </dgm:t>
    </dgm:pt>
    <dgm:pt modelId="{462AC16D-4DF2-8548-936E-10E50D26A298}" type="pres">
      <dgm:prSet presAssocID="{5387D5EF-E150-504E-9357-6B18420F46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9C5835D-78E5-2544-8A0F-FD0CAB960569}" type="pres">
      <dgm:prSet presAssocID="{CB45CC5E-A38C-324B-8D7F-9BE320E942BB}" presName="parentText" presStyleLbl="node1" presStyleIdx="0" presStyleCnt="6" custScaleY="8896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460934-2878-D147-AACB-D2AC3A075FFD}" type="pres">
      <dgm:prSet presAssocID="{DBAB4E0A-E801-0E49-83D8-1B3F08AD4865}" presName="spacer" presStyleCnt="0"/>
      <dgm:spPr/>
    </dgm:pt>
    <dgm:pt modelId="{4A296B72-180F-E645-97E7-442E23118864}" type="pres">
      <dgm:prSet presAssocID="{A73D59EE-C05B-0543-87C6-700188F54593}" presName="parentText" presStyleLbl="node1" presStyleIdx="1" presStyleCnt="6" custScaleY="8896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F78050-158C-FC40-B1C4-2D7B276AB856}" type="pres">
      <dgm:prSet presAssocID="{4C40CC2F-4E85-9D41-8016-1CBCCACD0CED}" presName="spacer" presStyleCnt="0"/>
      <dgm:spPr/>
    </dgm:pt>
    <dgm:pt modelId="{7D3EFA1C-72FE-0245-AD4E-80EB2424E386}" type="pres">
      <dgm:prSet presAssocID="{65D30758-8527-6D47-973F-71A81056FCBB}" presName="parentText" presStyleLbl="node1" presStyleIdx="2" presStyleCnt="6" custScaleY="8896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446402-98DA-9E4C-B909-BFB66BEAE954}" type="pres">
      <dgm:prSet presAssocID="{98FF9139-35B5-5044-8A77-1C9D70BFEDB1}" presName="spacer" presStyleCnt="0"/>
      <dgm:spPr/>
    </dgm:pt>
    <dgm:pt modelId="{206E3B56-0D2E-574C-A388-1238857A7B76}" type="pres">
      <dgm:prSet presAssocID="{CB0B854D-D57C-8148-A7C1-178BE92C286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DA67A9-A67F-DE44-AA59-1D164971EB20}" type="pres">
      <dgm:prSet presAssocID="{EA823565-9F1D-9C44-A405-1077F60C243C}" presName="spacer" presStyleCnt="0"/>
      <dgm:spPr/>
    </dgm:pt>
    <dgm:pt modelId="{538965E4-6DC3-7A4E-B273-5DA3CBB2A8FB}" type="pres">
      <dgm:prSet presAssocID="{64242AD4-1E82-2D4F-9C80-E56DD651601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A7CB2E-EFF3-4640-A5BF-3197B7A154D3}" type="pres">
      <dgm:prSet presAssocID="{2A9F61A6-0C16-BD4B-A4F9-DF1BF0CFE35A}" presName="spacer" presStyleCnt="0"/>
      <dgm:spPr/>
    </dgm:pt>
    <dgm:pt modelId="{2B616E01-58DB-8243-B4BB-0C4C2E8E43F9}" type="pres">
      <dgm:prSet presAssocID="{6EC9AB3F-453B-764C-AC92-9F8EF5E6923E}" presName="parentText" presStyleLbl="node1" presStyleIdx="5" presStyleCnt="6" custScaleY="88964" custLinFactY="1354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B9910A-07B9-3548-A231-5D2E618AE63F}" type="presOf" srcId="{64242AD4-1E82-2D4F-9C80-E56DD6516011}" destId="{538965E4-6DC3-7A4E-B273-5DA3CBB2A8FB}" srcOrd="0" destOrd="0" presId="urn:microsoft.com/office/officeart/2005/8/layout/vList2"/>
    <dgm:cxn modelId="{348BA497-313F-5249-8866-F1430092413F}" type="presOf" srcId="{5387D5EF-E150-504E-9357-6B18420F4678}" destId="{462AC16D-4DF2-8548-936E-10E50D26A298}" srcOrd="0" destOrd="0" presId="urn:microsoft.com/office/officeart/2005/8/layout/vList2"/>
    <dgm:cxn modelId="{1D710897-378E-A44B-BE6A-0ED6B46072F1}" srcId="{5387D5EF-E150-504E-9357-6B18420F4678}" destId="{65D30758-8527-6D47-973F-71A81056FCBB}" srcOrd="2" destOrd="0" parTransId="{A09F86D5-6D81-1844-BCBF-2E75C3617A37}" sibTransId="{98FF9139-35B5-5044-8A77-1C9D70BFEDB1}"/>
    <dgm:cxn modelId="{277DFD73-F2EE-4C48-8108-159F887D1966}" type="presOf" srcId="{CB45CC5E-A38C-324B-8D7F-9BE320E942BB}" destId="{69C5835D-78E5-2544-8A0F-FD0CAB960569}" srcOrd="0" destOrd="0" presId="urn:microsoft.com/office/officeart/2005/8/layout/vList2"/>
    <dgm:cxn modelId="{584E2C42-3563-2044-8982-6A4C454B991C}" srcId="{5387D5EF-E150-504E-9357-6B18420F4678}" destId="{64242AD4-1E82-2D4F-9C80-E56DD6516011}" srcOrd="4" destOrd="0" parTransId="{3838816A-F941-F04E-9301-495DA6D862D6}" sibTransId="{2A9F61A6-0C16-BD4B-A4F9-DF1BF0CFE35A}"/>
    <dgm:cxn modelId="{19B2DAC8-E2B0-174C-9810-CBCD150B52B4}" srcId="{5387D5EF-E150-504E-9357-6B18420F4678}" destId="{A73D59EE-C05B-0543-87C6-700188F54593}" srcOrd="1" destOrd="0" parTransId="{D44D0B9E-B4B7-2C42-8696-C576CFFDDF09}" sibTransId="{4C40CC2F-4E85-9D41-8016-1CBCCACD0CED}"/>
    <dgm:cxn modelId="{96D90F7B-6415-5242-89F0-58FDF0BCD05A}" srcId="{5387D5EF-E150-504E-9357-6B18420F4678}" destId="{CB0B854D-D57C-8148-A7C1-178BE92C286D}" srcOrd="3" destOrd="0" parTransId="{0682B278-71CA-CA43-8059-BAF8BFD054F1}" sibTransId="{EA823565-9F1D-9C44-A405-1077F60C243C}"/>
    <dgm:cxn modelId="{4540BBD8-BD9D-8341-962A-E8CD58CF2700}" srcId="{5387D5EF-E150-504E-9357-6B18420F4678}" destId="{CB45CC5E-A38C-324B-8D7F-9BE320E942BB}" srcOrd="0" destOrd="0" parTransId="{6B0B832A-11DA-6C40-86A7-71CBEEDD94A6}" sibTransId="{DBAB4E0A-E801-0E49-83D8-1B3F08AD4865}"/>
    <dgm:cxn modelId="{4FD9356E-B071-B344-9991-20A2A4820D7A}" type="presOf" srcId="{A73D59EE-C05B-0543-87C6-700188F54593}" destId="{4A296B72-180F-E645-97E7-442E23118864}" srcOrd="0" destOrd="0" presId="urn:microsoft.com/office/officeart/2005/8/layout/vList2"/>
    <dgm:cxn modelId="{56524E77-5AA3-7642-A3D0-43BB50726236}" type="presOf" srcId="{6EC9AB3F-453B-764C-AC92-9F8EF5E6923E}" destId="{2B616E01-58DB-8243-B4BB-0C4C2E8E43F9}" srcOrd="0" destOrd="0" presId="urn:microsoft.com/office/officeart/2005/8/layout/vList2"/>
    <dgm:cxn modelId="{5EE802A5-F862-DB44-BD95-B24364912ABC}" srcId="{5387D5EF-E150-504E-9357-6B18420F4678}" destId="{6EC9AB3F-453B-764C-AC92-9F8EF5E6923E}" srcOrd="5" destOrd="0" parTransId="{2080E240-D2C5-D445-8DAC-AA8A6B2CBF92}" sibTransId="{DF67B1D2-1B71-BB44-9664-AA0E0623BB39}"/>
    <dgm:cxn modelId="{465E476A-81A5-2C43-B5D4-18A3742DA2F1}" type="presOf" srcId="{65D30758-8527-6D47-973F-71A81056FCBB}" destId="{7D3EFA1C-72FE-0245-AD4E-80EB2424E386}" srcOrd="0" destOrd="0" presId="urn:microsoft.com/office/officeart/2005/8/layout/vList2"/>
    <dgm:cxn modelId="{7D3A9850-689E-EA48-9103-B8B7694FB182}" type="presOf" srcId="{CB0B854D-D57C-8148-A7C1-178BE92C286D}" destId="{206E3B56-0D2E-574C-A388-1238857A7B76}" srcOrd="0" destOrd="0" presId="urn:microsoft.com/office/officeart/2005/8/layout/vList2"/>
    <dgm:cxn modelId="{54F7C153-43C0-9E40-886D-0D6EDFE4C28E}" type="presParOf" srcId="{462AC16D-4DF2-8548-936E-10E50D26A298}" destId="{69C5835D-78E5-2544-8A0F-FD0CAB960569}" srcOrd="0" destOrd="0" presId="urn:microsoft.com/office/officeart/2005/8/layout/vList2"/>
    <dgm:cxn modelId="{723F8D5E-38E3-D44A-BECF-EC723ED54F44}" type="presParOf" srcId="{462AC16D-4DF2-8548-936E-10E50D26A298}" destId="{CB460934-2878-D147-AACB-D2AC3A075FFD}" srcOrd="1" destOrd="0" presId="urn:microsoft.com/office/officeart/2005/8/layout/vList2"/>
    <dgm:cxn modelId="{B982C0BD-EA9A-4E40-B04D-04352BFEEEDF}" type="presParOf" srcId="{462AC16D-4DF2-8548-936E-10E50D26A298}" destId="{4A296B72-180F-E645-97E7-442E23118864}" srcOrd="2" destOrd="0" presId="urn:microsoft.com/office/officeart/2005/8/layout/vList2"/>
    <dgm:cxn modelId="{26B2921D-5A2F-CA4B-9CD3-464862580487}" type="presParOf" srcId="{462AC16D-4DF2-8548-936E-10E50D26A298}" destId="{21F78050-158C-FC40-B1C4-2D7B276AB856}" srcOrd="3" destOrd="0" presId="urn:microsoft.com/office/officeart/2005/8/layout/vList2"/>
    <dgm:cxn modelId="{2FA715B4-AA8C-C748-826E-44DBE7D9A99A}" type="presParOf" srcId="{462AC16D-4DF2-8548-936E-10E50D26A298}" destId="{7D3EFA1C-72FE-0245-AD4E-80EB2424E386}" srcOrd="4" destOrd="0" presId="urn:microsoft.com/office/officeart/2005/8/layout/vList2"/>
    <dgm:cxn modelId="{6B997F76-C231-A444-90B4-CE9E2E903180}" type="presParOf" srcId="{462AC16D-4DF2-8548-936E-10E50D26A298}" destId="{5A446402-98DA-9E4C-B909-BFB66BEAE954}" srcOrd="5" destOrd="0" presId="urn:microsoft.com/office/officeart/2005/8/layout/vList2"/>
    <dgm:cxn modelId="{55022D65-0A4B-EE4A-82DF-7046579A6DC0}" type="presParOf" srcId="{462AC16D-4DF2-8548-936E-10E50D26A298}" destId="{206E3B56-0D2E-574C-A388-1238857A7B76}" srcOrd="6" destOrd="0" presId="urn:microsoft.com/office/officeart/2005/8/layout/vList2"/>
    <dgm:cxn modelId="{80DAE5AB-15FC-4145-9EC0-D6538592E1B1}" type="presParOf" srcId="{462AC16D-4DF2-8548-936E-10E50D26A298}" destId="{F8DA67A9-A67F-DE44-AA59-1D164971EB20}" srcOrd="7" destOrd="0" presId="urn:microsoft.com/office/officeart/2005/8/layout/vList2"/>
    <dgm:cxn modelId="{52BAC102-7519-B440-ACE4-1C3528689637}" type="presParOf" srcId="{462AC16D-4DF2-8548-936E-10E50D26A298}" destId="{538965E4-6DC3-7A4E-B273-5DA3CBB2A8FB}" srcOrd="8" destOrd="0" presId="urn:microsoft.com/office/officeart/2005/8/layout/vList2"/>
    <dgm:cxn modelId="{EF409D72-9F24-5541-878F-432CACAAC9EE}" type="presParOf" srcId="{462AC16D-4DF2-8548-936E-10E50D26A298}" destId="{2DA7CB2E-EFF3-4640-A5BF-3197B7A154D3}" srcOrd="9" destOrd="0" presId="urn:microsoft.com/office/officeart/2005/8/layout/vList2"/>
    <dgm:cxn modelId="{4B635027-D810-1C45-BD36-210EE17B4626}" type="presParOf" srcId="{462AC16D-4DF2-8548-936E-10E50D26A298}" destId="{2B616E01-58DB-8243-B4BB-0C4C2E8E43F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5835D-78E5-2544-8A0F-FD0CAB960569}">
      <dsp:nvSpPr>
        <dsp:cNvPr id="0" name=""/>
        <dsp:cNvSpPr/>
      </dsp:nvSpPr>
      <dsp:spPr>
        <a:xfrm>
          <a:off x="0" y="18665"/>
          <a:ext cx="5601481" cy="4996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1 </a:t>
          </a:r>
          <a:r>
            <a:rPr lang="fr-FR" sz="1800" kern="1200" dirty="0" smtClean="0"/>
            <a:t>Contexte</a:t>
          </a:r>
          <a:endParaRPr lang="fr-FR" sz="1800" kern="1200" dirty="0"/>
        </a:p>
      </dsp:txBody>
      <dsp:txXfrm>
        <a:off x="24389" y="43054"/>
        <a:ext cx="5552703" cy="450843"/>
      </dsp:txXfrm>
    </dsp:sp>
    <dsp:sp modelId="{4A296B72-180F-E645-97E7-442E23118864}">
      <dsp:nvSpPr>
        <dsp:cNvPr id="0" name=""/>
        <dsp:cNvSpPr/>
      </dsp:nvSpPr>
      <dsp:spPr>
        <a:xfrm>
          <a:off x="0" y="604687"/>
          <a:ext cx="5601481" cy="4996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2 Travaux réalisés</a:t>
          </a:r>
          <a:endParaRPr lang="fr-FR" sz="1800" kern="1200" dirty="0"/>
        </a:p>
      </dsp:txBody>
      <dsp:txXfrm>
        <a:off x="24389" y="629076"/>
        <a:ext cx="5552703" cy="450843"/>
      </dsp:txXfrm>
    </dsp:sp>
    <dsp:sp modelId="{7D3EFA1C-72FE-0245-AD4E-80EB2424E386}">
      <dsp:nvSpPr>
        <dsp:cNvPr id="0" name=""/>
        <dsp:cNvSpPr/>
      </dsp:nvSpPr>
      <dsp:spPr>
        <a:xfrm>
          <a:off x="0" y="1190708"/>
          <a:ext cx="5601481" cy="4996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3 </a:t>
          </a: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24389" y="1215097"/>
        <a:ext cx="5552703" cy="450843"/>
      </dsp:txXfrm>
    </dsp:sp>
    <dsp:sp modelId="{206E3B56-0D2E-574C-A388-1238857A7B76}">
      <dsp:nvSpPr>
        <dsp:cNvPr id="0" name=""/>
        <dsp:cNvSpPr/>
      </dsp:nvSpPr>
      <dsp:spPr>
        <a:xfrm>
          <a:off x="0" y="1776730"/>
          <a:ext cx="5601481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4 Difficultés rencontrées</a:t>
          </a:r>
          <a:endParaRPr lang="fr-FR" sz="1800" kern="1200" dirty="0"/>
        </a:p>
      </dsp:txBody>
      <dsp:txXfrm>
        <a:off x="27415" y="1804145"/>
        <a:ext cx="5546651" cy="506770"/>
      </dsp:txXfrm>
    </dsp:sp>
    <dsp:sp modelId="{538965E4-6DC3-7A4E-B273-5DA3CBB2A8FB}">
      <dsp:nvSpPr>
        <dsp:cNvPr id="0" name=""/>
        <dsp:cNvSpPr/>
      </dsp:nvSpPr>
      <dsp:spPr>
        <a:xfrm>
          <a:off x="0" y="2424730"/>
          <a:ext cx="5601481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 Retour d'expérience</a:t>
          </a:r>
          <a:endParaRPr lang="fr-FR" sz="1800" kern="1200" dirty="0"/>
        </a:p>
      </dsp:txBody>
      <dsp:txXfrm>
        <a:off x="27415" y="2452145"/>
        <a:ext cx="5546651" cy="506770"/>
      </dsp:txXfrm>
    </dsp:sp>
    <dsp:sp modelId="{2B616E01-58DB-8243-B4BB-0C4C2E8E43F9}">
      <dsp:nvSpPr>
        <dsp:cNvPr id="0" name=""/>
        <dsp:cNvSpPr/>
      </dsp:nvSpPr>
      <dsp:spPr>
        <a:xfrm>
          <a:off x="0" y="3091396"/>
          <a:ext cx="5601481" cy="4996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6 Démonstration</a:t>
          </a:r>
          <a:endParaRPr lang="fr-FR" sz="1800" kern="1200" dirty="0"/>
        </a:p>
      </dsp:txBody>
      <dsp:txXfrm>
        <a:off x="24389" y="3115785"/>
        <a:ext cx="5552703" cy="450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4747-1B71-FD45-BC6E-B4FFDD4DE27E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BE71-A608-1342-88A0-BBF25533F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49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1853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4844840"/>
            <a:ext cx="13906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4844840"/>
            <a:ext cx="27128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Soutenance</a:t>
            </a:r>
            <a:r>
              <a:rPr lang="en-US" dirty="0" smtClean="0"/>
              <a:t> PROJET  MIF37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4844840"/>
            <a:ext cx="7380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fr" sz="750" smtClean="0"/>
              <a:pPr/>
              <a:t>‹#›</a:t>
            </a:fld>
            <a:endParaRPr lang="fr" sz="750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705543" y="212196"/>
            <a:ext cx="5686425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2800" b="1" i="0" u="none" strike="noStrike" cap="none" baseline="0" dirty="0" smtClean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  <a:rtl val="0"/>
              </a:defRPr>
            </a:lvl1pPr>
          </a:lstStyle>
          <a:p>
            <a:pPr lvl="0"/>
            <a:r>
              <a:rPr lang="fr-FR" dirty="0" smtClean="0"/>
              <a:t>Titre du slide</a:t>
            </a:r>
          </a:p>
        </p:txBody>
      </p:sp>
    </p:spTree>
    <p:extLst>
      <p:ext uri="{BB962C8B-B14F-4D97-AF65-F5344CB8AC3E}">
        <p14:creationId xmlns:p14="http://schemas.microsoft.com/office/powerpoint/2010/main" val="173209173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4800600"/>
            <a:ext cx="6856214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75073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220" y="569214"/>
            <a:ext cx="5657850" cy="26746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err="1" smtClean="0"/>
              <a:t>Cliqueez</a:t>
            </a:r>
            <a:r>
              <a:rPr lang="fr-FR" dirty="0" smtClean="0"/>
              <a:t>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8779" y="3341716"/>
            <a:ext cx="5657850" cy="85725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dirty="0" smtClean="0"/>
              <a:t>Cliquez pour modifier le style des sous-titres du </a:t>
            </a:r>
            <a:r>
              <a:rPr lang="fr-FR" dirty="0" err="1" smtClean="0"/>
              <a:t>masqzue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325755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4844840"/>
            <a:ext cx="13906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4844840"/>
            <a:ext cx="27128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Soutenance</a:t>
            </a:r>
            <a:r>
              <a:rPr lang="en-US" dirty="0" smtClean="0"/>
              <a:t> PROJET  MIF37</a:t>
            </a:r>
            <a:endParaRPr lang="en-US" dirty="0" smtClean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4844840"/>
            <a:ext cx="7380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fr" sz="750" smtClean="0"/>
              <a:pPr/>
              <a:t>‹#›</a:t>
            </a:fld>
            <a:endParaRPr lang="fr" sz="750" dirty="0"/>
          </a:p>
        </p:txBody>
      </p:sp>
    </p:spTree>
    <p:extLst>
      <p:ext uri="{BB962C8B-B14F-4D97-AF65-F5344CB8AC3E}">
        <p14:creationId xmlns:p14="http://schemas.microsoft.com/office/powerpoint/2010/main" val="113259449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445769"/>
            <a:ext cx="1800225" cy="17145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2194560"/>
            <a:ext cx="1800225" cy="2534343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4844840"/>
            <a:ext cx="1472912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fr" sz="750" smtClean="0">
                <a:solidFill>
                  <a:schemeClr val="dk2"/>
                </a:solidFill>
              </a:rPr>
              <a:pPr/>
              <a:t>‹#›</a:t>
            </a:fld>
            <a:endParaRPr lang="fr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9616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EE3"/>
            </a:gs>
            <a:gs pos="59000">
              <a:srgbClr val="FAF9EE"/>
            </a:gs>
            <a:gs pos="100000">
              <a:srgbClr val="EFEEE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00600"/>
            <a:ext cx="6858001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6858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4844840"/>
            <a:ext cx="13906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4844840"/>
            <a:ext cx="27128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Soutenance</a:t>
            </a:r>
            <a:r>
              <a:rPr lang="en-US" dirty="0" smtClean="0"/>
              <a:t> PROJET  MIF37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4844840"/>
            <a:ext cx="7380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fr" sz="750" smtClean="0"/>
              <a:pPr/>
              <a:t>‹#›</a:t>
            </a:fld>
            <a:endParaRPr lang="fr" sz="75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0608" y="733541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8" r:id="rId2"/>
    <p:sldLayoutId id="2147483765" r:id="rId3"/>
  </p:sldLayoutIdLst>
  <p:transition>
    <p:cover/>
  </p:transition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eosm.jordan-martin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1</a:t>
            </a:fld>
            <a:endParaRPr lang="fr" sz="750" dirty="0"/>
          </a:p>
        </p:txBody>
      </p:sp>
      <p:pic>
        <p:nvPicPr>
          <p:cNvPr id="7" name="Shape 53"/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4" y="149789"/>
            <a:ext cx="1347396" cy="941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5"/>
          <p:cNvSpPr txBox="1"/>
          <p:nvPr/>
        </p:nvSpPr>
        <p:spPr>
          <a:xfrm>
            <a:off x="-2" y="1039665"/>
            <a:ext cx="6858000" cy="100223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-FR" sz="1800" dirty="0" smtClean="0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rPr>
              <a:t>Soutenance de </a:t>
            </a:r>
            <a:r>
              <a:rPr lang="fr-FR" sz="1800" dirty="0" smtClean="0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rPr>
              <a:t>projet</a:t>
            </a:r>
            <a:endParaRPr lang="fr" sz="1800" dirty="0">
              <a:solidFill>
                <a:srgbClr val="434343"/>
              </a:solidFill>
              <a:latin typeface="+mj-lt"/>
              <a:ea typeface="Ubuntu"/>
              <a:cs typeface="Ubuntu"/>
              <a:sym typeface="Ubuntu"/>
            </a:endParaRPr>
          </a:p>
          <a:p>
            <a:pPr algn="ctr"/>
            <a:endParaRPr lang="fr" sz="1800" b="1" dirty="0">
              <a:solidFill>
                <a:srgbClr val="434343"/>
              </a:solidFill>
              <a:latin typeface="+mn-lt"/>
              <a:ea typeface="Ubuntu"/>
              <a:cs typeface="Ubuntu"/>
              <a:sym typeface="Ubuntu"/>
            </a:endParaRPr>
          </a:p>
          <a:p>
            <a:pPr algn="ctr"/>
            <a:r>
              <a:rPr lang="fr-FR" sz="2400" b="1" dirty="0" smtClean="0">
                <a:latin typeface="+mn-lt"/>
              </a:rPr>
              <a:t>Alignement d’entités entre </a:t>
            </a:r>
            <a:r>
              <a:rPr lang="fr-FR" sz="2400" b="1" dirty="0" err="1" smtClean="0">
                <a:latin typeface="+mn-lt"/>
              </a:rPr>
              <a:t>Géonames</a:t>
            </a:r>
            <a:r>
              <a:rPr lang="fr-FR" sz="2400" b="1" dirty="0" smtClean="0">
                <a:latin typeface="+mn-lt"/>
              </a:rPr>
              <a:t> </a:t>
            </a:r>
          </a:p>
          <a:p>
            <a:pPr algn="ctr"/>
            <a:r>
              <a:rPr lang="fr-FR" sz="2400" b="1" dirty="0" smtClean="0">
                <a:latin typeface="+mn-lt"/>
              </a:rPr>
              <a:t>et Open Street </a:t>
            </a:r>
            <a:r>
              <a:rPr lang="fr-FR" sz="2400" b="1" dirty="0" err="1" smtClean="0">
                <a:latin typeface="+mn-lt"/>
              </a:rPr>
              <a:t>Map</a:t>
            </a:r>
            <a:endParaRPr lang="fr-FR" sz="2400" b="1" dirty="0" smtClean="0">
              <a:latin typeface="+mn-lt"/>
            </a:endParaRPr>
          </a:p>
          <a:p>
            <a:pPr algn="ctr"/>
            <a:endParaRPr lang="fr-FR" sz="1600" dirty="0" smtClean="0">
              <a:latin typeface="+mn-lt"/>
            </a:endParaRPr>
          </a:p>
        </p:txBody>
      </p:sp>
      <p:sp>
        <p:nvSpPr>
          <p:cNvPr id="9" name="Shape 56"/>
          <p:cNvSpPr txBox="1"/>
          <p:nvPr/>
        </p:nvSpPr>
        <p:spPr>
          <a:xfrm>
            <a:off x="648119" y="2921775"/>
            <a:ext cx="5561763" cy="28150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numCol="1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-FR" dirty="0" smtClean="0"/>
              <a:t>Juin </a:t>
            </a:r>
            <a:r>
              <a:rPr lang="fr-FR" dirty="0"/>
              <a:t>2016 -</a:t>
            </a:r>
            <a:r>
              <a:rPr lang="fr-FR" dirty="0" smtClean="0"/>
              <a:t> P</a:t>
            </a:r>
            <a:r>
              <a:rPr lang="fr-FR" dirty="0" smtClean="0">
                <a:sym typeface="Ubuntu"/>
              </a:rPr>
              <a:t>rojet </a:t>
            </a:r>
            <a:r>
              <a:rPr lang="fr-FR" dirty="0" smtClean="0">
                <a:sym typeface="Ubuntu"/>
              </a:rPr>
              <a:t>4</a:t>
            </a:r>
            <a:endParaRPr dirty="0"/>
          </a:p>
        </p:txBody>
      </p:sp>
      <p:sp>
        <p:nvSpPr>
          <p:cNvPr id="10" name="ZoneTexte 9"/>
          <p:cNvSpPr txBox="1"/>
          <p:nvPr/>
        </p:nvSpPr>
        <p:spPr>
          <a:xfrm>
            <a:off x="1680544" y="3380194"/>
            <a:ext cx="349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Jordan Martin — </a:t>
            </a:r>
            <a:r>
              <a:rPr lang="fr-FR" sz="1600" dirty="0" smtClean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Jules </a:t>
            </a:r>
            <a:r>
              <a:rPr lang="fr-FR" sz="1600" dirty="0" err="1" smtClean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Sauvinet</a:t>
            </a:r>
            <a:endParaRPr lang="fr-F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35156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554565" y="780261"/>
            <a:ext cx="3991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latin typeface="+mj-lt"/>
              </a:rPr>
              <a:t>Merci de votre attention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9130" y="662609"/>
            <a:ext cx="4068417" cy="119269"/>
          </a:xfrm>
          <a:prstGeom prst="rect">
            <a:avLst/>
          </a:prstGeom>
          <a:solidFill>
            <a:srgbClr val="FAF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4563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2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97967490"/>
              </p:ext>
            </p:extLst>
          </p:nvPr>
        </p:nvGraphicFramePr>
        <p:xfrm>
          <a:off x="705542" y="923109"/>
          <a:ext cx="5601481" cy="359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9473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3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dirty="0"/>
              <a:t>.</a:t>
            </a:r>
            <a:r>
              <a:rPr lang="fr-FR" dirty="0" smtClean="0"/>
              <a:t> </a:t>
            </a:r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7221" y="2048217"/>
            <a:ext cx="568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Détection d’entités équivalentes entre </a:t>
            </a:r>
            <a:r>
              <a:rPr lang="fr-FR" sz="1800" dirty="0" err="1" smtClean="0"/>
              <a:t>Géonames</a:t>
            </a:r>
            <a:r>
              <a:rPr lang="fr-FR" sz="1800" dirty="0" smtClean="0"/>
              <a:t> et </a:t>
            </a:r>
            <a:r>
              <a:rPr lang="fr-FR" sz="1800" dirty="0" err="1" smtClean="0"/>
              <a:t>OpenStreetMap</a:t>
            </a:r>
            <a:endParaRPr lang="fr-FR" sz="1800" dirty="0" smtClean="0"/>
          </a:p>
          <a:p>
            <a:pPr marL="285750" lvl="3" indent="-285750">
              <a:buFont typeface="Arial" charset="0"/>
              <a:buChar char="•"/>
            </a:pPr>
            <a:endParaRPr lang="fr-FR" sz="1800" dirty="0"/>
          </a:p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Intégration des entités</a:t>
            </a:r>
          </a:p>
        </p:txBody>
      </p:sp>
    </p:spTree>
    <p:extLst>
      <p:ext uri="{BB962C8B-B14F-4D97-AF65-F5344CB8AC3E}">
        <p14:creationId xmlns:p14="http://schemas.microsoft.com/office/powerpoint/2010/main" val="181860492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4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r>
              <a:rPr lang="fr-FR" dirty="0" smtClean="0"/>
              <a:t> Travaux réalisés (1)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7221" y="1079734"/>
            <a:ext cx="568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charset="0"/>
              <a:buChar char="•"/>
            </a:pPr>
            <a:r>
              <a:rPr lang="fr-FR" sz="1800" dirty="0"/>
              <a:t>Visualisation </a:t>
            </a:r>
            <a:r>
              <a:rPr lang="fr-FR" sz="1800"/>
              <a:t>des </a:t>
            </a:r>
            <a:r>
              <a:rPr lang="fr-FR" sz="1800" smtClean="0"/>
              <a:t>entités</a:t>
            </a:r>
            <a:endParaRPr lang="fr-FR" sz="18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5" y="1685807"/>
            <a:ext cx="5234101" cy="273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81633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5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r>
              <a:rPr lang="fr-FR" dirty="0" smtClean="0"/>
              <a:t> Travaux réalisés (2)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7221" y="1129006"/>
            <a:ext cx="568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charset="0"/>
              <a:buChar char="•"/>
            </a:pPr>
            <a:r>
              <a:rPr lang="fr-FR" sz="1800" smtClean="0"/>
              <a:t>Fusion manuelle</a:t>
            </a:r>
            <a:endParaRPr lang="fr-FR" sz="18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7" y="1647731"/>
            <a:ext cx="5387656" cy="29054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866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6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</a:t>
            </a:r>
            <a:r>
              <a:rPr lang="fr-FR" dirty="0" smtClean="0"/>
              <a:t> Travaux réalisés (3)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7221" y="1688404"/>
            <a:ext cx="5689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Algorithme de correspondance des entités</a:t>
            </a:r>
          </a:p>
          <a:p>
            <a:pPr marL="285750" lvl="3" indent="-285750">
              <a:buFont typeface="Arial" charset="0"/>
              <a:buChar char="•"/>
            </a:pPr>
            <a:endParaRPr lang="fr-FR" sz="1800" dirty="0"/>
          </a:p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Algorithme </a:t>
            </a:r>
            <a:r>
              <a:rPr lang="fr-FR" sz="1800" dirty="0"/>
              <a:t>d’auto-apprentissage </a:t>
            </a:r>
          </a:p>
          <a:p>
            <a:pPr marL="285750" lvl="3" indent="-285750">
              <a:buFont typeface="Arial" charset="0"/>
              <a:buChar char="•"/>
            </a:pPr>
            <a:endParaRPr lang="fr-FR" sz="1800" dirty="0"/>
          </a:p>
          <a:p>
            <a:pPr marL="285750" lvl="3" indent="-285750">
              <a:buFont typeface="Arial" charset="0"/>
              <a:buChar char="•"/>
            </a:pPr>
            <a:r>
              <a:rPr lang="fr-FR" sz="1800" dirty="0"/>
              <a:t>Fusion automatique des entités</a:t>
            </a:r>
          </a:p>
          <a:p>
            <a:pPr marL="285750" lvl="3" indent="-285750">
              <a:buFont typeface="Arial" charset="0"/>
              <a:buChar char="•"/>
            </a:pPr>
            <a:endParaRPr lang="fr-FR" sz="1800" dirty="0"/>
          </a:p>
          <a:p>
            <a:pPr marL="285750" lvl="3" indent="-285750">
              <a:buFont typeface="Arial" charset="0"/>
              <a:buChar char="•"/>
            </a:pPr>
            <a:r>
              <a:rPr lang="fr-FR" sz="1800" dirty="0"/>
              <a:t>Intégration des fusions en base </a:t>
            </a:r>
            <a:r>
              <a:rPr lang="fr-FR" sz="1800" dirty="0" smtClean="0"/>
              <a:t>locale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9157074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7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3.</a:t>
            </a:r>
            <a:r>
              <a:rPr lang="fr-FR" dirty="0" smtClean="0"/>
              <a:t> Difficultés rencontrées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7221" y="2150983"/>
            <a:ext cx="5689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Équivalence des types</a:t>
            </a:r>
          </a:p>
          <a:p>
            <a:pPr marL="285750" lvl="3" indent="-285750">
              <a:buFont typeface="Arial" charset="0"/>
              <a:buChar char="•"/>
            </a:pPr>
            <a:endParaRPr lang="fr-FR" sz="1800" dirty="0"/>
          </a:p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Critères de similarité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631057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8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</a:t>
            </a:r>
            <a:r>
              <a:rPr lang="fr-FR" dirty="0" smtClean="0"/>
              <a:t> Retour d’expérience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7221" y="2051464"/>
            <a:ext cx="5689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Analyse des données</a:t>
            </a:r>
          </a:p>
          <a:p>
            <a:pPr marL="285750" lvl="3" indent="-285750">
              <a:buFont typeface="Arial" charset="0"/>
              <a:buChar char="•"/>
            </a:pPr>
            <a:endParaRPr lang="fr-FR" sz="1800" dirty="0"/>
          </a:p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Intégration des données</a:t>
            </a:r>
          </a:p>
          <a:p>
            <a:pPr marL="285750" lvl="3" indent="-285750">
              <a:buFont typeface="Arial" charset="0"/>
              <a:buChar char="•"/>
            </a:pPr>
            <a:endParaRPr lang="fr-FR" sz="1800" dirty="0"/>
          </a:p>
          <a:p>
            <a:pPr marL="285750" lvl="3" indent="-285750">
              <a:buFont typeface="Arial" charset="0"/>
              <a:buChar char="•"/>
            </a:pPr>
            <a:r>
              <a:rPr lang="fr-FR" sz="1800" dirty="0" smtClean="0"/>
              <a:t>Mécanisme d’auto-apprentissage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3141945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1F505-C02E-C249-B252-1C5F72AEEE80}" type="datetime1">
              <a:rPr lang="fr-FR" smtClean="0"/>
              <a:pPr/>
              <a:t>14/06/2016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Soutenance</a:t>
            </a:r>
            <a:r>
              <a:rPr lang="en-US" dirty="0"/>
              <a:t> PROJET  MIF37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9</a:t>
            </a:fld>
            <a:endParaRPr lang="fr" sz="75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5 Démonstration</a:t>
            </a:r>
            <a:endParaRPr lang="fr-FR" dirty="0"/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991003" y="3454379"/>
            <a:ext cx="4826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fr-FR" sz="3600" dirty="0" err="1">
                <a:solidFill>
                  <a:schemeClr val="bg2">
                    <a:lumMod val="50000"/>
                  </a:schemeClr>
                </a:solidFill>
              </a:rPr>
              <a:t>geosm.jordan-martin.fr</a:t>
            </a:r>
            <a:endParaRPr lang="fr-FR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76" y="1479546"/>
            <a:ext cx="1763415" cy="17634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63" y="1661382"/>
            <a:ext cx="786258" cy="7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6374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2528</TotalTime>
  <Words>167</Words>
  <Application>Microsoft Macintosh PowerPoint</Application>
  <PresentationFormat>Personnalisé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Ubuntu</vt:lpstr>
      <vt:lpstr>Arial</vt:lpstr>
      <vt:lpstr>Rétrospection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Jordan Martin</cp:lastModifiedBy>
  <cp:revision>318</cp:revision>
  <cp:lastPrinted>2016-03-02T09:17:49Z</cp:lastPrinted>
  <dcterms:modified xsi:type="dcterms:W3CDTF">2016-06-14T10:14:21Z</dcterms:modified>
</cp:coreProperties>
</file>