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724" r:id="rId2"/>
  </p:sldMasterIdLst>
  <p:sldIdLst>
    <p:sldId id="256" r:id="rId3"/>
    <p:sldId id="257" r:id="rId4"/>
    <p:sldId id="258" r:id="rId5"/>
    <p:sldId id="260" r:id="rId6"/>
    <p:sldId id="259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46" d="100"/>
          <a:sy n="46" d="100"/>
        </p:scale>
        <p:origin x="4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8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0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4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6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986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7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546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1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5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DE2B-A1DC-C34D-B357-CCED13FEC16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05C3EA-5E22-CB45-B13E-DDDE858D54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608" y="855921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6000" dirty="0" err="1"/>
              <a:t>Une</a:t>
            </a:r>
            <a:r>
              <a:rPr lang="en-US" sz="6000" dirty="0"/>
              <a:t> simulation de la vie d’un village avec JADE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8931" y="3358947"/>
            <a:ext cx="2717272" cy="943381"/>
          </a:xfrm>
        </p:spPr>
        <p:txBody>
          <a:bodyPr>
            <a:noAutofit/>
          </a:bodyPr>
          <a:lstStyle/>
          <a:p>
            <a:r>
              <a:rPr lang="en-US" sz="2400" dirty="0"/>
              <a:t>Yann CORTIAL</a:t>
            </a:r>
          </a:p>
          <a:p>
            <a:r>
              <a:rPr lang="en-US" sz="2400" dirty="0"/>
              <a:t>Jules SAUVINET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40" y="4545264"/>
            <a:ext cx="3333333" cy="1419048"/>
          </a:xfrm>
          <a:prstGeom prst="rect">
            <a:avLst/>
          </a:prstGeom>
          <a:gradFill>
            <a:gsLst>
              <a:gs pos="25000">
                <a:schemeClr val="bg2">
                  <a:tint val="90000"/>
                  <a:lumMod val="12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</p:pic>
      <p:grpSp>
        <p:nvGrpSpPr>
          <p:cNvPr id="8" name="Groupe 7"/>
          <p:cNvGrpSpPr/>
          <p:nvPr/>
        </p:nvGrpSpPr>
        <p:grpSpPr>
          <a:xfrm>
            <a:off x="1360558" y="5069711"/>
            <a:ext cx="1695158" cy="1634881"/>
            <a:chOff x="1385875" y="676125"/>
            <a:chExt cx="652525" cy="694062"/>
          </a:xfrm>
        </p:grpSpPr>
        <p:sp>
          <p:nvSpPr>
            <p:cNvPr id="9" name="Rectangle 8"/>
            <p:cNvSpPr/>
            <p:nvPr/>
          </p:nvSpPr>
          <p:spPr>
            <a:xfrm>
              <a:off x="1385875" y="733425"/>
              <a:ext cx="114300" cy="95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4000" y="828825"/>
              <a:ext cx="152400" cy="152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38300" y="932387"/>
              <a:ext cx="200100" cy="207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3050" y="676125"/>
              <a:ext cx="114300" cy="95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733425"/>
              <a:ext cx="152400" cy="152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8300" y="1163187"/>
              <a:ext cx="200100" cy="207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0365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2" y="2169088"/>
            <a:ext cx="8915400" cy="3688466"/>
          </a:xfrm>
        </p:spPr>
        <p:txBody>
          <a:bodyPr>
            <a:normAutofit/>
          </a:bodyPr>
          <a:lstStyle/>
          <a:p>
            <a:r>
              <a:rPr lang="en-US" sz="2800" dirty="0" err="1"/>
              <a:t>Généralités</a:t>
            </a:r>
            <a:r>
              <a:rPr lang="en-US" sz="2800" dirty="0"/>
              <a:t> sur JADE</a:t>
            </a:r>
          </a:p>
          <a:p>
            <a:r>
              <a:rPr lang="en-US" sz="2800" dirty="0"/>
              <a:t>Architecture </a:t>
            </a:r>
            <a:r>
              <a:rPr lang="en-US" sz="2800" dirty="0" err="1"/>
              <a:t>d’une</a:t>
            </a:r>
            <a:r>
              <a:rPr lang="en-US" sz="2800" dirty="0"/>
              <a:t> application JADE</a:t>
            </a:r>
          </a:p>
          <a:p>
            <a:r>
              <a:rPr lang="en-US" sz="2800" dirty="0"/>
              <a:t>Les agents JADE</a:t>
            </a:r>
          </a:p>
          <a:p>
            <a:r>
              <a:rPr lang="en-US" sz="2800" dirty="0" err="1"/>
              <a:t>Présentation</a:t>
            </a:r>
            <a:r>
              <a:rPr lang="en-US" sz="2800" dirty="0"/>
              <a:t> de </a:t>
            </a:r>
            <a:r>
              <a:rPr lang="en-US" sz="2800" dirty="0" err="1"/>
              <a:t>notre</a:t>
            </a:r>
            <a:r>
              <a:rPr lang="en-US" sz="2800" dirty="0"/>
              <a:t> simulation</a:t>
            </a:r>
          </a:p>
          <a:p>
            <a:r>
              <a:rPr lang="en-US" sz="2800" dirty="0" err="1"/>
              <a:t>Démonstration</a:t>
            </a:r>
            <a:endParaRPr lang="en-US" sz="2800" dirty="0"/>
          </a:p>
        </p:txBody>
      </p:sp>
      <p:grpSp>
        <p:nvGrpSpPr>
          <p:cNvPr id="4" name="Groupe 3"/>
          <p:cNvGrpSpPr/>
          <p:nvPr/>
        </p:nvGrpSpPr>
        <p:grpSpPr>
          <a:xfrm>
            <a:off x="1140579" y="5004021"/>
            <a:ext cx="1735822" cy="1724402"/>
            <a:chOff x="1385875" y="676125"/>
            <a:chExt cx="652525" cy="694062"/>
          </a:xfrm>
        </p:grpSpPr>
        <p:sp>
          <p:nvSpPr>
            <p:cNvPr id="5" name="Rectangle 4"/>
            <p:cNvSpPr/>
            <p:nvPr/>
          </p:nvSpPr>
          <p:spPr>
            <a:xfrm>
              <a:off x="1385875" y="733425"/>
              <a:ext cx="114300" cy="95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74000" y="828825"/>
              <a:ext cx="152400" cy="152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8300" y="932387"/>
              <a:ext cx="200100" cy="207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3050" y="676125"/>
              <a:ext cx="114300" cy="95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225" y="733425"/>
              <a:ext cx="152400" cy="152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38300" y="1163187"/>
              <a:ext cx="200100" cy="207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979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225" y="424446"/>
            <a:ext cx="8911687" cy="1280890"/>
          </a:xfrm>
        </p:spPr>
        <p:txBody>
          <a:bodyPr/>
          <a:lstStyle/>
          <a:p>
            <a:r>
              <a:rPr lang="en-US" dirty="0" err="1"/>
              <a:t>Généralités</a:t>
            </a:r>
            <a:r>
              <a:rPr lang="en-US" dirty="0"/>
              <a:t> sur JADE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42" y="1639952"/>
            <a:ext cx="8915400" cy="4741826"/>
          </a:xfrm>
        </p:spPr>
        <p:txBody>
          <a:bodyPr>
            <a:normAutofit/>
          </a:bodyPr>
          <a:lstStyle/>
          <a:p>
            <a:r>
              <a:rPr lang="en-US" sz="2000" dirty="0"/>
              <a:t>API JAVA</a:t>
            </a:r>
          </a:p>
          <a:p>
            <a:r>
              <a:rPr lang="fr-FR" sz="2000" dirty="0"/>
              <a:t>But : développement et exécution de systèmes multi-agents conformes aux normes FIPA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service de nommage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service de pages jaunes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transport de messages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service d'analyse</a:t>
            </a:r>
          </a:p>
          <a:p>
            <a:r>
              <a:rPr lang="fr-FR" sz="2000" dirty="0"/>
              <a:t>Projet Open Source développé initialement par Telecom </a:t>
            </a:r>
            <a:r>
              <a:rPr lang="fr-FR" sz="2000" dirty="0" err="1"/>
              <a:t>Italia</a:t>
            </a:r>
            <a:r>
              <a:rPr lang="fr-FR" sz="2000" dirty="0"/>
              <a:t> </a:t>
            </a:r>
            <a:r>
              <a:rPr lang="fr-FR" sz="2000" dirty="0" err="1"/>
              <a:t>Lab</a:t>
            </a:r>
            <a:endParaRPr lang="fr-FR" sz="2000" dirty="0"/>
          </a:p>
          <a:p>
            <a:r>
              <a:rPr lang="fr-FR" sz="2000" dirty="0"/>
              <a:t>Les agents sont associés à des threads auxquels il faut ajouter des comportements implémentant des services/fonctionnalités</a:t>
            </a:r>
          </a:p>
          <a:p>
            <a:r>
              <a:rPr lang="fr-FR" sz="2000" dirty="0"/>
              <a:t>Les communications entre les agents utilisent le standard ACL</a:t>
            </a:r>
          </a:p>
          <a:p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1113432" y="5029249"/>
            <a:ext cx="1735822" cy="1724402"/>
            <a:chOff x="1385875" y="676125"/>
            <a:chExt cx="652525" cy="694062"/>
          </a:xfrm>
        </p:grpSpPr>
        <p:sp>
          <p:nvSpPr>
            <p:cNvPr id="5" name="Rectangle 4"/>
            <p:cNvSpPr/>
            <p:nvPr/>
          </p:nvSpPr>
          <p:spPr>
            <a:xfrm>
              <a:off x="1385875" y="733425"/>
              <a:ext cx="114300" cy="95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74000" y="828825"/>
              <a:ext cx="152400" cy="152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8300" y="932387"/>
              <a:ext cx="200100" cy="207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3050" y="676125"/>
              <a:ext cx="114300" cy="95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225" y="733425"/>
              <a:ext cx="152400" cy="152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38300" y="1163187"/>
              <a:ext cx="200100" cy="207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0989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  <a:ln>
            <a:noFill/>
          </a:ln>
          <a:effectLst/>
        </p:spPr>
      </p:sp>
      <p:grpSp>
        <p:nvGrpSpPr>
          <p:cNvPr id="40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62" y="801175"/>
            <a:ext cx="6464098" cy="5355966"/>
          </a:xfrm>
          <a:prstGeom prst="rect">
            <a:avLst/>
          </a:prstGeom>
        </p:spPr>
      </p:pic>
      <p:sp>
        <p:nvSpPr>
          <p:cNvPr id="45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501" y="967417"/>
            <a:ext cx="453423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Architecture </a:t>
            </a:r>
            <a:r>
              <a:rPr lang="en-US" dirty="0" err="1">
                <a:solidFill>
                  <a:srgbClr val="FEFFFF"/>
                </a:solidFill>
              </a:rPr>
              <a:t>d’une</a:t>
            </a:r>
            <a:r>
              <a:rPr lang="en-US" dirty="0">
                <a:solidFill>
                  <a:srgbClr val="FEFFFF"/>
                </a:solidFill>
              </a:rPr>
              <a:t> application  JADE</a:t>
            </a:r>
          </a:p>
        </p:txBody>
      </p:sp>
    </p:spTree>
    <p:extLst>
      <p:ext uri="{BB962C8B-B14F-4D97-AF65-F5344CB8AC3E}">
        <p14:creationId xmlns:p14="http://schemas.microsoft.com/office/powerpoint/2010/main" val="18683042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agents JADE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817432" y="1566353"/>
            <a:ext cx="8548942" cy="42160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Associé</a:t>
            </a:r>
            <a:r>
              <a:rPr lang="en-US" sz="3000" dirty="0"/>
              <a:t> à un thread, </a:t>
            </a:r>
            <a:r>
              <a:rPr lang="en-US" sz="3000" dirty="0" err="1"/>
              <a:t>possédant</a:t>
            </a:r>
            <a:r>
              <a:rPr lang="en-US" sz="3000" dirty="0"/>
              <a:t> avec un </a:t>
            </a:r>
            <a:r>
              <a:rPr lang="en-US" sz="3000" dirty="0" err="1"/>
              <a:t>identifiant</a:t>
            </a:r>
            <a:r>
              <a:rPr lang="en-US" sz="3000" dirty="0"/>
              <a:t> unique AID et </a:t>
            </a:r>
            <a:r>
              <a:rPr lang="en-US" sz="3000" dirty="0" err="1"/>
              <a:t>appartenant</a:t>
            </a:r>
            <a:r>
              <a:rPr lang="en-US" sz="3000" dirty="0"/>
              <a:t> à un </a:t>
            </a:r>
            <a:r>
              <a:rPr lang="en-US" sz="3000" dirty="0" err="1"/>
              <a:t>conteneur</a:t>
            </a:r>
            <a:endParaRPr lang="en-US" sz="3000" dirty="0"/>
          </a:p>
          <a:p>
            <a:pPr lvl="0"/>
            <a:r>
              <a:rPr lang="fr-FR" sz="3000" dirty="0"/>
              <a:t>Les agents communiquent entre eux en utilisant l’identifiant unique et se transmettent des messages dans « une boite aux lettres » consultables à tout moment</a:t>
            </a:r>
            <a:endParaRPr lang="en-US" sz="3000" dirty="0"/>
          </a:p>
          <a:p>
            <a:r>
              <a:rPr lang="en-US" sz="3000" dirty="0"/>
              <a:t>Actions des agents 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600" dirty="0" err="1"/>
              <a:t>Exécution</a:t>
            </a:r>
            <a:r>
              <a:rPr lang="en-US" sz="2600" dirty="0"/>
              <a:t> de </a:t>
            </a:r>
            <a:r>
              <a:rPr lang="en-US" sz="2600" dirty="0" err="1"/>
              <a:t>tâches</a:t>
            </a:r>
            <a:r>
              <a:rPr lang="en-US" sz="2600" dirty="0"/>
              <a:t> </a:t>
            </a:r>
            <a:r>
              <a:rPr lang="en-US" sz="2600" dirty="0" err="1"/>
              <a:t>dérivant</a:t>
            </a:r>
            <a:r>
              <a:rPr lang="en-US" sz="2600" dirty="0"/>
              <a:t> la </a:t>
            </a:r>
            <a:r>
              <a:rPr lang="en-US" sz="2600" dirty="0" err="1"/>
              <a:t>classe</a:t>
            </a:r>
            <a:r>
              <a:rPr lang="en-US" sz="2600" dirty="0"/>
              <a:t> </a:t>
            </a:r>
            <a:r>
              <a:rPr lang="en-US" sz="2600" dirty="0" err="1"/>
              <a:t>Behaviour</a:t>
            </a:r>
            <a:r>
              <a:rPr lang="en-US" sz="2600" dirty="0"/>
              <a:t> de JADE</a:t>
            </a:r>
          </a:p>
          <a:p>
            <a:r>
              <a:rPr lang="en-US" sz="3000" dirty="0"/>
              <a:t>Les </a:t>
            </a:r>
            <a:r>
              <a:rPr lang="en-US" sz="3000" dirty="0" err="1"/>
              <a:t>Behaviours</a:t>
            </a:r>
            <a:r>
              <a:rPr lang="en-US" sz="3000" dirty="0"/>
              <a:t> que nous </a:t>
            </a:r>
            <a:r>
              <a:rPr lang="en-US" sz="3000" dirty="0" err="1"/>
              <a:t>avons</a:t>
            </a:r>
            <a:r>
              <a:rPr lang="en-US" sz="3000" dirty="0"/>
              <a:t> </a:t>
            </a:r>
            <a:r>
              <a:rPr lang="en-US" sz="3000" dirty="0" err="1"/>
              <a:t>utilisés</a:t>
            </a:r>
            <a:r>
              <a:rPr lang="en-US" sz="3000" dirty="0"/>
              <a:t> :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One-Shot </a:t>
            </a:r>
            <a:r>
              <a:rPr lang="en-US" sz="2600" dirty="0" err="1"/>
              <a:t>Behaviour</a:t>
            </a:r>
            <a:r>
              <a:rPr lang="en-US" sz="2600" dirty="0"/>
              <a:t> : </a:t>
            </a:r>
            <a:r>
              <a:rPr lang="en-US" sz="2600" dirty="0" err="1"/>
              <a:t>tâche</a:t>
            </a:r>
            <a:r>
              <a:rPr lang="en-US" sz="2600" dirty="0"/>
              <a:t> unique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Ticker </a:t>
            </a:r>
            <a:r>
              <a:rPr lang="en-US" sz="2600" dirty="0" err="1"/>
              <a:t>Behaviour</a:t>
            </a:r>
            <a:r>
              <a:rPr lang="en-US" sz="2600" dirty="0"/>
              <a:t> : </a:t>
            </a:r>
            <a:r>
              <a:rPr lang="en-US" sz="2600" dirty="0" err="1"/>
              <a:t>tâche</a:t>
            </a:r>
            <a:r>
              <a:rPr lang="en-US" sz="2600" dirty="0"/>
              <a:t> </a:t>
            </a:r>
            <a:r>
              <a:rPr lang="en-US" sz="2600" dirty="0" err="1"/>
              <a:t>planifiée</a:t>
            </a:r>
            <a:endParaRPr lang="en-US" sz="2600" dirty="0"/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Cyclic </a:t>
            </a:r>
            <a:r>
              <a:rPr lang="en-US" sz="2600" dirty="0" err="1"/>
              <a:t>Behaviour</a:t>
            </a:r>
            <a:r>
              <a:rPr lang="en-US" sz="2600" dirty="0"/>
              <a:t> : </a:t>
            </a:r>
            <a:r>
              <a:rPr lang="en-US" sz="2600" dirty="0" err="1"/>
              <a:t>tâche</a:t>
            </a:r>
            <a:r>
              <a:rPr lang="en-US" sz="2600" dirty="0"/>
              <a:t> </a:t>
            </a:r>
            <a:r>
              <a:rPr lang="en-US" sz="2600" dirty="0" err="1"/>
              <a:t>cyclique</a:t>
            </a:r>
            <a:endParaRPr lang="en-US" sz="2600" dirty="0"/>
          </a:p>
        </p:txBody>
      </p:sp>
      <p:grpSp>
        <p:nvGrpSpPr>
          <p:cNvPr id="6" name="Groupe 5"/>
          <p:cNvGrpSpPr/>
          <p:nvPr/>
        </p:nvGrpSpPr>
        <p:grpSpPr>
          <a:xfrm>
            <a:off x="1347759" y="5029249"/>
            <a:ext cx="1735822" cy="1724402"/>
            <a:chOff x="1385875" y="676125"/>
            <a:chExt cx="652525" cy="694062"/>
          </a:xfrm>
        </p:grpSpPr>
        <p:sp>
          <p:nvSpPr>
            <p:cNvPr id="7" name="Rectangle 6"/>
            <p:cNvSpPr/>
            <p:nvPr/>
          </p:nvSpPr>
          <p:spPr>
            <a:xfrm>
              <a:off x="1385875" y="733425"/>
              <a:ext cx="114300" cy="95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4000" y="828825"/>
              <a:ext cx="152400" cy="152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38300" y="932387"/>
              <a:ext cx="200100" cy="207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93050" y="676125"/>
              <a:ext cx="114300" cy="95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33425"/>
              <a:ext cx="152400" cy="152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8300" y="1163187"/>
              <a:ext cx="200100" cy="207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3310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  <a:ln>
            <a:noFill/>
          </a:ln>
          <a:effectLst/>
        </p:spPr>
      </p:sp>
      <p:grpSp>
        <p:nvGrpSpPr>
          <p:cNvPr id="41" name="Group 4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4" name="Group 5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55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593" y="904368"/>
            <a:ext cx="6691431" cy="5252773"/>
          </a:xfrm>
          <a:prstGeom prst="rect">
            <a:avLst/>
          </a:prstGeom>
        </p:spPr>
      </p:pic>
      <p:sp>
        <p:nvSpPr>
          <p:cNvPr id="72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 err="1"/>
              <a:t>Présentation</a:t>
            </a:r>
            <a:r>
              <a:rPr lang="en-US" sz="3600" dirty="0"/>
              <a:t> de </a:t>
            </a:r>
            <a:r>
              <a:rPr lang="en-US" sz="3600" dirty="0" err="1"/>
              <a:t>notre</a:t>
            </a:r>
            <a:r>
              <a:rPr lang="en-US" sz="3600" dirty="0"/>
              <a:t> simulation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0390" y="2133600"/>
            <a:ext cx="4340506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800" dirty="0"/>
              <a:t> Un agent application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Construction du </a:t>
            </a:r>
            <a:r>
              <a:rPr lang="en-US" sz="1800" dirty="0" err="1"/>
              <a:t>Gui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/>
              <a:t>Instanciation</a:t>
            </a:r>
            <a:r>
              <a:rPr lang="en-US" sz="1800" dirty="0"/>
              <a:t> des agents </a:t>
            </a:r>
            <a:r>
              <a:rPr lang="en-US" sz="1800" dirty="0" err="1"/>
              <a:t>villageois</a:t>
            </a:r>
            <a:endParaRPr lang="en-US" sz="1800" dirty="0"/>
          </a:p>
          <a:p>
            <a:pPr lvl="1">
              <a:buFont typeface="Wingdings 3" charset="2"/>
              <a:buChar char=""/>
            </a:pPr>
            <a:endParaRPr lang="en-US" sz="1800" dirty="0"/>
          </a:p>
          <a:p>
            <a:pPr>
              <a:buFont typeface="Wingdings 3" charset="2"/>
              <a:buChar char=""/>
            </a:pPr>
            <a:r>
              <a:rPr lang="en-US" sz="1800" dirty="0"/>
              <a:t> Un </a:t>
            </a:r>
            <a:r>
              <a:rPr lang="en-US" sz="1800" dirty="0" err="1"/>
              <a:t>environnement</a:t>
            </a:r>
            <a:r>
              <a:rPr lang="en-US" sz="1800" dirty="0"/>
              <a:t> de depart </a:t>
            </a:r>
            <a:r>
              <a:rPr lang="en-US" sz="1800" dirty="0" err="1"/>
              <a:t>composé</a:t>
            </a:r>
            <a:r>
              <a:rPr lang="en-US" sz="1800" dirty="0"/>
              <a:t> </a:t>
            </a:r>
            <a:r>
              <a:rPr lang="en-US" sz="1800" dirty="0" err="1"/>
              <a:t>d’éléments</a:t>
            </a:r>
            <a:r>
              <a:rPr lang="en-US" sz="1800" dirty="0"/>
              <a:t> </a:t>
            </a:r>
            <a:r>
              <a:rPr lang="en-US" sz="1800" dirty="0" err="1"/>
              <a:t>paramétrables</a:t>
            </a:r>
            <a:r>
              <a:rPr lang="en-US" sz="1800" dirty="0"/>
              <a:t>	</a:t>
            </a: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811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96" y="489066"/>
            <a:ext cx="7491792" cy="6050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4" y="4097439"/>
            <a:ext cx="3904185" cy="7069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Démonstration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311458" y="202606"/>
            <a:ext cx="1735822" cy="1724402"/>
            <a:chOff x="1385875" y="676125"/>
            <a:chExt cx="652525" cy="694062"/>
          </a:xfrm>
        </p:grpSpPr>
        <p:sp>
          <p:nvSpPr>
            <p:cNvPr id="46" name="Rectangle 45"/>
            <p:cNvSpPr/>
            <p:nvPr/>
          </p:nvSpPr>
          <p:spPr>
            <a:xfrm>
              <a:off x="1385875" y="733425"/>
              <a:ext cx="114300" cy="95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74000" y="828825"/>
              <a:ext cx="152400" cy="152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38300" y="932387"/>
              <a:ext cx="200100" cy="207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93050" y="676125"/>
              <a:ext cx="114300" cy="95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733425"/>
              <a:ext cx="152400" cy="152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38300" y="1163187"/>
              <a:ext cx="200100" cy="207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0469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5362" y="2508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Merci de </a:t>
            </a:r>
            <a:r>
              <a:rPr lang="en-US" sz="5400" dirty="0" err="1"/>
              <a:t>votre</a:t>
            </a:r>
            <a:r>
              <a:rPr lang="en-US" sz="5400" dirty="0"/>
              <a:t> attention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445484" y="4925071"/>
            <a:ext cx="1735822" cy="1724402"/>
            <a:chOff x="1385875" y="676125"/>
            <a:chExt cx="652525" cy="694062"/>
          </a:xfrm>
        </p:grpSpPr>
        <p:sp>
          <p:nvSpPr>
            <p:cNvPr id="5" name="Rectangle 4"/>
            <p:cNvSpPr/>
            <p:nvPr/>
          </p:nvSpPr>
          <p:spPr>
            <a:xfrm>
              <a:off x="1385875" y="733425"/>
              <a:ext cx="114300" cy="95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74000" y="828825"/>
              <a:ext cx="152400" cy="152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8300" y="932387"/>
              <a:ext cx="200100" cy="207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3050" y="676125"/>
              <a:ext cx="114300" cy="95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225" y="733425"/>
              <a:ext cx="152400" cy="152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38300" y="1163187"/>
              <a:ext cx="200100" cy="207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100">
                  <a:solidFill>
                    <a:srgbClr val="000000"/>
                  </a:solidFill>
                  <a:effectLst/>
                  <a:latin typeface="Arial"/>
                  <a:ea typeface="Arial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281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4341</TotalTime>
  <Words>150</Words>
  <Application>Microsoft Office PowerPoint</Application>
  <PresentationFormat>Grand écran</PresentationFormat>
  <Paragraphs>74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Brin</vt:lpstr>
      <vt:lpstr> Une simulation de la vie d’un village avec JADE</vt:lpstr>
      <vt:lpstr>Plan</vt:lpstr>
      <vt:lpstr>Généralités sur JADE</vt:lpstr>
      <vt:lpstr>Architecture d’une application  JADE</vt:lpstr>
      <vt:lpstr>Les agents JADE</vt:lpstr>
      <vt:lpstr>Présentation de notre simulation</vt:lpstr>
      <vt:lpstr>Démonstration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Client with JADE</dc:title>
  <dc:creator>Sai Krishna Kalyan</dc:creator>
  <cp:lastModifiedBy>Jules .</cp:lastModifiedBy>
  <cp:revision>28</cp:revision>
  <dcterms:created xsi:type="dcterms:W3CDTF">2016-02-28T12:16:48Z</dcterms:created>
  <dcterms:modified xsi:type="dcterms:W3CDTF">2016-05-24T22:08:01Z</dcterms:modified>
</cp:coreProperties>
</file>