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9"/>
  </p:handoutMasterIdLst>
  <p:sldIdLst>
    <p:sldId id="256" r:id="rId3"/>
    <p:sldId id="258" r:id="rId4"/>
    <p:sldId id="261" r:id="rId5"/>
    <p:sldId id="267" r:id="rId6"/>
    <p:sldId id="268" r:id="rId7"/>
    <p:sldId id="269" r:id="rId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3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FLAPPY SOUND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0" y="1149768"/>
            <a:ext cx="7287491" cy="744819"/>
          </a:xfrm>
        </p:spPr>
        <p:txBody>
          <a:bodyPr/>
          <a:lstStyle/>
          <a:p>
            <a:r>
              <a:rPr lang="fr-FR" dirty="0"/>
              <a:t>Jules VAUTIER</a:t>
            </a:r>
          </a:p>
          <a:p>
            <a:r>
              <a:rPr lang="fr-FR" dirty="0" err="1"/>
              <a:t>Sensor</a:t>
            </a:r>
            <a:r>
              <a:rPr lang="fr-FR" dirty="0"/>
              <a:t> Classe - Tianjin </a:t>
            </a:r>
            <a:r>
              <a:rPr lang="fr-FR" dirty="0" err="1"/>
              <a:t>University</a:t>
            </a:r>
            <a:r>
              <a:rPr lang="fr-FR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8120" y="581543"/>
            <a:ext cx="6045653" cy="3782639"/>
          </a:xfrm>
        </p:spPr>
        <p:txBody>
          <a:bodyPr>
            <a:normAutofit/>
          </a:bodyPr>
          <a:lstStyle/>
          <a:p>
            <a:r>
              <a:rPr lang="fr-FR" dirty="0" err="1"/>
              <a:t>Making</a:t>
            </a:r>
            <a:r>
              <a:rPr lang="fr-FR" dirty="0"/>
              <a:t> a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playable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voice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and </a:t>
            </a:r>
            <a:r>
              <a:rPr lang="fr-FR" dirty="0" err="1"/>
              <a:t>arduino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74593" y="1910509"/>
            <a:ext cx="5941744" cy="40011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6B3851-61A5-44CD-99E9-D803D5CE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4" y="691661"/>
            <a:ext cx="2381250" cy="4229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8054EC-9415-43A6-B9E8-E913352F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1" y="2964688"/>
            <a:ext cx="3547258" cy="19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Technology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2815315" y="2916211"/>
            <a:ext cx="6619630" cy="126946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Arduino </a:t>
            </a:r>
            <a:r>
              <a:rPr lang="fr-FR" dirty="0" err="1"/>
              <a:t>Zero</a:t>
            </a:r>
            <a:endParaRPr lang="fr-FR" dirty="0"/>
          </a:p>
          <a:p>
            <a:pPr marL="457200" indent="-457200">
              <a:buFontTx/>
              <a:buChar char="-"/>
            </a:pPr>
            <a:r>
              <a:rPr lang="fr-FR" dirty="0"/>
              <a:t>Python and </a:t>
            </a:r>
            <a:r>
              <a:rPr lang="fr-FR" dirty="0" err="1"/>
              <a:t>pygame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</a:t>
            </a:r>
          </a:p>
        </p:txBody>
      </p:sp>
      <p:pic>
        <p:nvPicPr>
          <p:cNvPr id="1026" name="Picture 2" descr="https://www.arduino.cc/arduino_logo.png">
            <a:extLst>
              <a:ext uri="{FF2B5EF4-FFF2-40B4-BE49-F238E27FC236}">
                <a16:creationId xmlns:a16="http://schemas.microsoft.com/office/drawing/2014/main" id="{C9A40B4F-807B-47A0-B427-E3BF0A38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8" y="888417"/>
            <a:ext cx="2743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openclipart.org/image/2400px/svg_to_png/248484/387.png">
            <a:extLst>
              <a:ext uri="{FF2B5EF4-FFF2-40B4-BE49-F238E27FC236}">
                <a16:creationId xmlns:a16="http://schemas.microsoft.com/office/drawing/2014/main" id="{33A7EF02-4239-427D-A308-0ABBA938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6408" y="1277815"/>
            <a:ext cx="7273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9C6CC7E-B488-45EB-9D32-C3BFB216EE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705" y="3402100"/>
            <a:ext cx="4201449" cy="1269460"/>
          </a:xfrm>
        </p:spPr>
        <p:txBody>
          <a:bodyPr/>
          <a:lstStyle/>
          <a:p>
            <a:r>
              <a:rPr lang="fr-FR" dirty="0"/>
              <a:t>ARDUINO MONTAGE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821797-721D-4F5F-81AD-B68E9AF3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6" y="285446"/>
            <a:ext cx="6702430" cy="53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6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6666633" y="546780"/>
            <a:ext cx="3309937" cy="45340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1418492" y="1355358"/>
            <a:ext cx="7840608" cy="33543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sz="2400" dirty="0"/>
              <a:t>                                          Fork of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game</a:t>
            </a: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        https://github.com/sourabhv/FlapPyBird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Modification of the </a:t>
            </a:r>
            <a:r>
              <a:rPr lang="fr-FR" sz="2400" dirty="0" err="1"/>
              <a:t>game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playable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voice</a:t>
            </a:r>
            <a:r>
              <a:rPr lang="fr-FR" sz="2400" dirty="0"/>
              <a:t> and </a:t>
            </a:r>
            <a:r>
              <a:rPr lang="fr-FR" sz="2400" dirty="0" err="1"/>
              <a:t>communicate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Arduino</a:t>
            </a:r>
          </a:p>
          <a:p>
            <a:pPr marL="457200" indent="-457200">
              <a:buFontTx/>
              <a:buChar char="-"/>
            </a:pP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Modification of the gameplay to </a:t>
            </a:r>
            <a:r>
              <a:rPr lang="fr-FR" sz="2400" dirty="0" err="1"/>
              <a:t>become</a:t>
            </a:r>
            <a:r>
              <a:rPr lang="fr-FR" sz="2400" dirty="0"/>
              <a:t> </a:t>
            </a:r>
            <a:r>
              <a:rPr lang="fr-FR" sz="2400" dirty="0" err="1"/>
              <a:t>easier</a:t>
            </a:r>
            <a:r>
              <a:rPr lang="fr-FR" sz="2400" dirty="0"/>
              <a:t> to </a:t>
            </a:r>
            <a:r>
              <a:rPr lang="fr-FR" sz="2400" dirty="0" err="1"/>
              <a:t>play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voice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89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6666633" y="546780"/>
            <a:ext cx="3309937" cy="45340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1723292" y="2609728"/>
            <a:ext cx="7840608" cy="33543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sz="3200" dirty="0" err="1"/>
              <a:t>Thanks</a:t>
            </a:r>
            <a:r>
              <a:rPr lang="fr-FR" sz="3200" dirty="0"/>
              <a:t> for </a:t>
            </a:r>
            <a:r>
              <a:rPr lang="fr-FR" sz="3200" dirty="0" err="1"/>
              <a:t>your</a:t>
            </a:r>
            <a:r>
              <a:rPr lang="fr-FR" sz="3200" dirty="0"/>
              <a:t> attention.</a:t>
            </a:r>
          </a:p>
          <a:p>
            <a:pPr marL="457200" indent="-457200">
              <a:buFontTx/>
              <a:buChar char="-"/>
            </a:pPr>
            <a:endParaRPr lang="fr-FR" sz="3200" dirty="0"/>
          </a:p>
          <a:p>
            <a:pPr marL="457200" indent="-457200">
              <a:buFontTx/>
              <a:buChar char="-"/>
            </a:pPr>
            <a:r>
              <a:rPr lang="fr-FR" sz="6000" dirty="0"/>
              <a:t>LET’ S PLAY !!</a:t>
            </a:r>
          </a:p>
        </p:txBody>
      </p:sp>
    </p:spTree>
    <p:extLst>
      <p:ext uri="{BB962C8B-B14F-4D97-AF65-F5344CB8AC3E}">
        <p14:creationId xmlns:p14="http://schemas.microsoft.com/office/powerpoint/2010/main" val="1633087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82</Words>
  <Application>Microsoft Office PowerPoint</Application>
  <PresentationFormat>Affichage à l'écran (16:9)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SegoeBook</vt:lpstr>
      <vt:lpstr>Arial</vt:lpstr>
      <vt:lpstr>Calibri</vt:lpstr>
      <vt:lpstr>Segoe UI Black</vt:lpstr>
      <vt:lpstr>Segoe UI Semilight</vt:lpstr>
      <vt:lpstr>Thème Office</vt:lpstr>
      <vt:lpstr>FLAPPY SOUND</vt:lpstr>
      <vt:lpstr>Making a game playable with voice using sound sensor and arduino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2017-10-29T11:56:04Z</dcterms:created>
  <dcterms:modified xsi:type="dcterms:W3CDTF">2017-10-29T12:46:48Z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