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0" r:id="rId9"/>
    <p:sldId id="261" r:id="rId10"/>
    <p:sldId id="269" r:id="rId11"/>
    <p:sldId id="262" r:id="rId12"/>
    <p:sldId id="263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Dens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Dens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density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93972733</c:v>
                </c:pt>
                <c:pt idx="1">
                  <c:v>106693795</c:v>
                </c:pt>
                <c:pt idx="2">
                  <c:v>552021843</c:v>
                </c:pt>
                <c:pt idx="3">
                  <c:v>376728615</c:v>
                </c:pt>
                <c:pt idx="4">
                  <c:v>503262148</c:v>
                </c:pt>
                <c:pt idx="5">
                  <c:v>1368875191</c:v>
                </c:pt>
                <c:pt idx="6">
                  <c:v>2010970524</c:v>
                </c:pt>
                <c:pt idx="7">
                  <c:v>2094162608</c:v>
                </c:pt>
                <c:pt idx="8">
                  <c:v>2236654747</c:v>
                </c:pt>
                <c:pt idx="9">
                  <c:v>3574796050</c:v>
                </c:pt>
                <c:pt idx="10">
                  <c:v>6797266878</c:v>
                </c:pt>
                <c:pt idx="11">
                  <c:v>6305265049</c:v>
                </c:pt>
                <c:pt idx="12">
                  <c:v>7901056391</c:v>
                </c:pt>
                <c:pt idx="13">
                  <c:v>10659998581</c:v>
                </c:pt>
                <c:pt idx="14">
                  <c:v>13229915522</c:v>
                </c:pt>
                <c:pt idx="15">
                  <c:v>16970961709</c:v>
                </c:pt>
                <c:pt idx="16">
                  <c:v>19969786232</c:v>
                </c:pt>
                <c:pt idx="17">
                  <c:v>24481162619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129906315</c:v>
                </c:pt>
                <c:pt idx="1">
                  <c:v>46898371</c:v>
                </c:pt>
                <c:pt idx="2">
                  <c:v>1309633697</c:v>
                </c:pt>
                <c:pt idx="3">
                  <c:v>153648313</c:v>
                </c:pt>
                <c:pt idx="4">
                  <c:v>3186223000</c:v>
                </c:pt>
                <c:pt idx="5">
                  <c:v>1743778404</c:v>
                </c:pt>
                <c:pt idx="6">
                  <c:v>680153470</c:v>
                </c:pt>
                <c:pt idx="7">
                  <c:v>1646368591</c:v>
                </c:pt>
                <c:pt idx="8">
                  <c:v>4195479209</c:v>
                </c:pt>
                <c:pt idx="9">
                  <c:v>5467310453</c:v>
                </c:pt>
                <c:pt idx="10">
                  <c:v>17741102335</c:v>
                </c:pt>
                <c:pt idx="11">
                  <c:v>10297335553</c:v>
                </c:pt>
                <c:pt idx="12">
                  <c:v>11142679601</c:v>
                </c:pt>
                <c:pt idx="13">
                  <c:v>33531777299</c:v>
                </c:pt>
                <c:pt idx="14">
                  <c:v>13677464421</c:v>
                </c:pt>
                <c:pt idx="15">
                  <c:v>23189031589</c:v>
                </c:pt>
                <c:pt idx="16">
                  <c:v>58158410599</c:v>
                </c:pt>
                <c:pt idx="17">
                  <c:v>120045832169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133081977</c:v>
                </c:pt>
                <c:pt idx="1">
                  <c:v>49535197</c:v>
                </c:pt>
                <c:pt idx="2">
                  <c:v>1313621689</c:v>
                </c:pt>
                <c:pt idx="3">
                  <c:v>159850213</c:v>
                </c:pt>
                <c:pt idx="4">
                  <c:v>3098313307</c:v>
                </c:pt>
                <c:pt idx="5">
                  <c:v>1726452934</c:v>
                </c:pt>
                <c:pt idx="6">
                  <c:v>694443648</c:v>
                </c:pt>
                <c:pt idx="7">
                  <c:v>1620763155</c:v>
                </c:pt>
                <c:pt idx="8">
                  <c:v>4193726860</c:v>
                </c:pt>
                <c:pt idx="9">
                  <c:v>6106296233</c:v>
                </c:pt>
                <c:pt idx="10">
                  <c:v>18396753097</c:v>
                </c:pt>
                <c:pt idx="11">
                  <c:v>10891504953</c:v>
                </c:pt>
                <c:pt idx="12">
                  <c:v>11583104391</c:v>
                </c:pt>
                <c:pt idx="13">
                  <c:v>33928464588</c:v>
                </c:pt>
                <c:pt idx="14">
                  <c:v>13761360161</c:v>
                </c:pt>
                <c:pt idx="15">
                  <c:v>23226025034</c:v>
                </c:pt>
                <c:pt idx="16">
                  <c:v>57091325341</c:v>
                </c:pt>
                <c:pt idx="17">
                  <c:v>119698498956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131171448</c:v>
                </c:pt>
                <c:pt idx="1">
                  <c:v>65207331</c:v>
                </c:pt>
                <c:pt idx="2">
                  <c:v>298467864</c:v>
                </c:pt>
                <c:pt idx="3">
                  <c:v>197300084</c:v>
                </c:pt>
                <c:pt idx="4">
                  <c:v>568676259</c:v>
                </c:pt>
                <c:pt idx="5">
                  <c:v>874360604</c:v>
                </c:pt>
                <c:pt idx="6">
                  <c:v>904582221</c:v>
                </c:pt>
                <c:pt idx="7">
                  <c:v>1566475332</c:v>
                </c:pt>
                <c:pt idx="8">
                  <c:v>5003719630</c:v>
                </c:pt>
                <c:pt idx="9">
                  <c:v>2915494182</c:v>
                </c:pt>
                <c:pt idx="10">
                  <c:v>6951795744</c:v>
                </c:pt>
                <c:pt idx="11">
                  <c:v>10633029301</c:v>
                </c:pt>
                <c:pt idx="12">
                  <c:v>9633372224</c:v>
                </c:pt>
                <c:pt idx="13">
                  <c:v>23639704531</c:v>
                </c:pt>
                <c:pt idx="14">
                  <c:v>10767708165</c:v>
                </c:pt>
                <c:pt idx="15">
                  <c:v>20254049347</c:v>
                </c:pt>
                <c:pt idx="16">
                  <c:v>44259419597</c:v>
                </c:pt>
                <c:pt idx="17">
                  <c:v>67865589799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73408"/>
        <c:axId val="135473984"/>
      </c:scatterChart>
      <c:valAx>
        <c:axId val="13547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3984"/>
        <c:crosses val="autoZero"/>
        <c:crossBetween val="midCat"/>
      </c:valAx>
      <c:valAx>
        <c:axId val="135473984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3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density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93972733</c:v>
                </c:pt>
                <c:pt idx="1">
                  <c:v>106693795</c:v>
                </c:pt>
                <c:pt idx="2">
                  <c:v>552021843</c:v>
                </c:pt>
                <c:pt idx="3">
                  <c:v>376728615</c:v>
                </c:pt>
                <c:pt idx="4">
                  <c:v>503262148</c:v>
                </c:pt>
                <c:pt idx="5">
                  <c:v>1368875191</c:v>
                </c:pt>
                <c:pt idx="6">
                  <c:v>2010970524</c:v>
                </c:pt>
                <c:pt idx="7">
                  <c:v>2094162608</c:v>
                </c:pt>
                <c:pt idx="8">
                  <c:v>2236654747</c:v>
                </c:pt>
                <c:pt idx="9">
                  <c:v>3574796050</c:v>
                </c:pt>
                <c:pt idx="10">
                  <c:v>6797266878</c:v>
                </c:pt>
                <c:pt idx="11">
                  <c:v>6305265049</c:v>
                </c:pt>
                <c:pt idx="12">
                  <c:v>7901056391</c:v>
                </c:pt>
                <c:pt idx="13">
                  <c:v>10659998581</c:v>
                </c:pt>
                <c:pt idx="14">
                  <c:v>13229915522</c:v>
                </c:pt>
                <c:pt idx="15">
                  <c:v>16970961709</c:v>
                </c:pt>
                <c:pt idx="16">
                  <c:v>19969786232</c:v>
                </c:pt>
                <c:pt idx="17">
                  <c:v>24481162619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129906315</c:v>
                </c:pt>
                <c:pt idx="1">
                  <c:v>46898371</c:v>
                </c:pt>
                <c:pt idx="2">
                  <c:v>1309633697</c:v>
                </c:pt>
                <c:pt idx="3">
                  <c:v>153648313</c:v>
                </c:pt>
                <c:pt idx="4">
                  <c:v>3186223000</c:v>
                </c:pt>
                <c:pt idx="5">
                  <c:v>1743778404</c:v>
                </c:pt>
                <c:pt idx="6">
                  <c:v>680153470</c:v>
                </c:pt>
                <c:pt idx="7">
                  <c:v>1646368591</c:v>
                </c:pt>
                <c:pt idx="8">
                  <c:v>4195479209</c:v>
                </c:pt>
                <c:pt idx="9">
                  <c:v>5467310453</c:v>
                </c:pt>
                <c:pt idx="10">
                  <c:v>17741102335</c:v>
                </c:pt>
                <c:pt idx="11">
                  <c:v>10297335553</c:v>
                </c:pt>
                <c:pt idx="12">
                  <c:v>11142679601</c:v>
                </c:pt>
                <c:pt idx="13">
                  <c:v>33531777299</c:v>
                </c:pt>
                <c:pt idx="14">
                  <c:v>13677464421</c:v>
                </c:pt>
                <c:pt idx="15">
                  <c:v>23189031589</c:v>
                </c:pt>
                <c:pt idx="16">
                  <c:v>58158410599</c:v>
                </c:pt>
                <c:pt idx="17">
                  <c:v>120045832169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133081977</c:v>
                </c:pt>
                <c:pt idx="1">
                  <c:v>49535197</c:v>
                </c:pt>
                <c:pt idx="2">
                  <c:v>1313621689</c:v>
                </c:pt>
                <c:pt idx="3">
                  <c:v>159850213</c:v>
                </c:pt>
                <c:pt idx="4">
                  <c:v>3098313307</c:v>
                </c:pt>
                <c:pt idx="5">
                  <c:v>1726452934</c:v>
                </c:pt>
                <c:pt idx="6">
                  <c:v>694443648</c:v>
                </c:pt>
                <c:pt idx="7">
                  <c:v>1620763155</c:v>
                </c:pt>
                <c:pt idx="8">
                  <c:v>4193726860</c:v>
                </c:pt>
                <c:pt idx="9">
                  <c:v>6106296233</c:v>
                </c:pt>
                <c:pt idx="10">
                  <c:v>18396753097</c:v>
                </c:pt>
                <c:pt idx="11">
                  <c:v>10891504953</c:v>
                </c:pt>
                <c:pt idx="12">
                  <c:v>11583104391</c:v>
                </c:pt>
                <c:pt idx="13">
                  <c:v>33928464588</c:v>
                </c:pt>
                <c:pt idx="14">
                  <c:v>13761360161</c:v>
                </c:pt>
                <c:pt idx="15">
                  <c:v>23226025034</c:v>
                </c:pt>
                <c:pt idx="16">
                  <c:v>57091325341</c:v>
                </c:pt>
                <c:pt idx="17">
                  <c:v>119698498956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131171448</c:v>
                </c:pt>
                <c:pt idx="1">
                  <c:v>65207331</c:v>
                </c:pt>
                <c:pt idx="2">
                  <c:v>298467864</c:v>
                </c:pt>
                <c:pt idx="3">
                  <c:v>197300084</c:v>
                </c:pt>
                <c:pt idx="4">
                  <c:v>568676259</c:v>
                </c:pt>
                <c:pt idx="5">
                  <c:v>874360604</c:v>
                </c:pt>
                <c:pt idx="6">
                  <c:v>904582221</c:v>
                </c:pt>
                <c:pt idx="7">
                  <c:v>1566475332</c:v>
                </c:pt>
                <c:pt idx="8">
                  <c:v>5003719630</c:v>
                </c:pt>
                <c:pt idx="9">
                  <c:v>2915494182</c:v>
                </c:pt>
                <c:pt idx="10">
                  <c:v>6951795744</c:v>
                </c:pt>
                <c:pt idx="11">
                  <c:v>10633029301</c:v>
                </c:pt>
                <c:pt idx="12">
                  <c:v>9633372224</c:v>
                </c:pt>
                <c:pt idx="13">
                  <c:v>23639704531</c:v>
                </c:pt>
                <c:pt idx="14">
                  <c:v>10767708165</c:v>
                </c:pt>
                <c:pt idx="15">
                  <c:v>20254049347</c:v>
                </c:pt>
                <c:pt idx="16">
                  <c:v>44259419597</c:v>
                </c:pt>
                <c:pt idx="17">
                  <c:v>67865589799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87968"/>
        <c:axId val="135474560"/>
      </c:scatterChart>
      <c:valAx>
        <c:axId val="9798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4560"/>
        <c:crosses val="autoZero"/>
        <c:crossBetween val="midCat"/>
      </c:valAx>
      <c:valAx>
        <c:axId val="135474560"/>
        <c:scaling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7987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 time of the query with scaling</a:t>
            </a:r>
            <a:r>
              <a:rPr lang="nl-NL" baseline="0"/>
              <a:t>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177471213</c:v>
                </c:pt>
                <c:pt idx="1">
                  <c:v>196037064</c:v>
                </c:pt>
                <c:pt idx="2">
                  <c:v>244430290</c:v>
                </c:pt>
                <c:pt idx="3">
                  <c:v>291040678</c:v>
                </c:pt>
                <c:pt idx="4">
                  <c:v>343081690</c:v>
                </c:pt>
                <c:pt idx="5">
                  <c:v>391999263</c:v>
                </c:pt>
                <c:pt idx="6">
                  <c:v>471321990</c:v>
                </c:pt>
                <c:pt idx="7">
                  <c:v>516596608</c:v>
                </c:pt>
                <c:pt idx="8">
                  <c:v>606763376</c:v>
                </c:pt>
                <c:pt idx="9">
                  <c:v>981457091</c:v>
                </c:pt>
                <c:pt idx="10">
                  <c:v>824108769</c:v>
                </c:pt>
                <c:pt idx="11">
                  <c:v>7740544783</c:v>
                </c:pt>
                <c:pt idx="12">
                  <c:v>1190681001</c:v>
                </c:pt>
                <c:pt idx="13">
                  <c:v>1313008291</c:v>
                </c:pt>
                <c:pt idx="14">
                  <c:v>6455161432</c:v>
                </c:pt>
                <c:pt idx="15">
                  <c:v>36741354094</c:v>
                </c:pt>
                <c:pt idx="16">
                  <c:v>85121348026</c:v>
                </c:pt>
                <c:pt idx="17">
                  <c:v>176159066862</c:v>
                </c:pt>
              </c:numCache>
            </c:numRef>
          </c:yVal>
          <c:smooth val="0"/>
        </c:ser>
        <c:ser>
          <c:idx val="1"/>
          <c:order val="1"/>
          <c:tx>
            <c:v>Straight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470574865</c:v>
                </c:pt>
                <c:pt idx="1">
                  <c:v>270848962</c:v>
                </c:pt>
                <c:pt idx="2">
                  <c:v>402166816</c:v>
                </c:pt>
                <c:pt idx="3">
                  <c:v>636211906</c:v>
                </c:pt>
                <c:pt idx="4">
                  <c:v>357095959</c:v>
                </c:pt>
                <c:pt idx="5">
                  <c:v>320590336</c:v>
                </c:pt>
                <c:pt idx="6">
                  <c:v>259022035</c:v>
                </c:pt>
                <c:pt idx="7">
                  <c:v>552788893</c:v>
                </c:pt>
                <c:pt idx="8">
                  <c:v>1237638238</c:v>
                </c:pt>
                <c:pt idx="9">
                  <c:v>455215165</c:v>
                </c:pt>
                <c:pt idx="10">
                  <c:v>1822404115</c:v>
                </c:pt>
                <c:pt idx="11">
                  <c:v>5635666429</c:v>
                </c:pt>
                <c:pt idx="12">
                  <c:v>2100135992</c:v>
                </c:pt>
                <c:pt idx="13">
                  <c:v>5252939977</c:v>
                </c:pt>
                <c:pt idx="14">
                  <c:v>48084832742</c:v>
                </c:pt>
                <c:pt idx="15">
                  <c:v>52668143309</c:v>
                </c:pt>
                <c:pt idx="16">
                  <c:v>134874386866</c:v>
                </c:pt>
                <c:pt idx="17">
                  <c:v>91542467085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454437249</c:v>
                </c:pt>
                <c:pt idx="1">
                  <c:v>255913086</c:v>
                </c:pt>
                <c:pt idx="2">
                  <c:v>411308316</c:v>
                </c:pt>
                <c:pt idx="3">
                  <c:v>642978602</c:v>
                </c:pt>
                <c:pt idx="4">
                  <c:v>365403093</c:v>
                </c:pt>
                <c:pt idx="5">
                  <c:v>323926893</c:v>
                </c:pt>
                <c:pt idx="6">
                  <c:v>278830077</c:v>
                </c:pt>
                <c:pt idx="7">
                  <c:v>554085118</c:v>
                </c:pt>
                <c:pt idx="8">
                  <c:v>1260203248</c:v>
                </c:pt>
                <c:pt idx="9">
                  <c:v>442517648</c:v>
                </c:pt>
                <c:pt idx="10">
                  <c:v>1878344067</c:v>
                </c:pt>
                <c:pt idx="11">
                  <c:v>5763074777</c:v>
                </c:pt>
                <c:pt idx="12">
                  <c:v>2162469832</c:v>
                </c:pt>
                <c:pt idx="13">
                  <c:v>5408587570</c:v>
                </c:pt>
                <c:pt idx="14">
                  <c:v>48339484619</c:v>
                </c:pt>
                <c:pt idx="15">
                  <c:v>52686990502</c:v>
                </c:pt>
                <c:pt idx="16">
                  <c:v>136321740757</c:v>
                </c:pt>
                <c:pt idx="17">
                  <c:v>90825498876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398297459</c:v>
                </c:pt>
                <c:pt idx="1">
                  <c:v>127450309</c:v>
                </c:pt>
                <c:pt idx="2">
                  <c:v>2661311107</c:v>
                </c:pt>
                <c:pt idx="3">
                  <c:v>259653243</c:v>
                </c:pt>
                <c:pt idx="4">
                  <c:v>370965634</c:v>
                </c:pt>
                <c:pt idx="5">
                  <c:v>201363844</c:v>
                </c:pt>
                <c:pt idx="6">
                  <c:v>324448825</c:v>
                </c:pt>
                <c:pt idx="7">
                  <c:v>808987848</c:v>
                </c:pt>
                <c:pt idx="8">
                  <c:v>1334041317</c:v>
                </c:pt>
                <c:pt idx="9">
                  <c:v>1525065543</c:v>
                </c:pt>
                <c:pt idx="10">
                  <c:v>770924278</c:v>
                </c:pt>
                <c:pt idx="11">
                  <c:v>23526976676</c:v>
                </c:pt>
                <c:pt idx="12">
                  <c:v>2842352224</c:v>
                </c:pt>
                <c:pt idx="13">
                  <c:v>2889961497</c:v>
                </c:pt>
                <c:pt idx="14">
                  <c:v>36224497275</c:v>
                </c:pt>
                <c:pt idx="15">
                  <c:v>66001598094</c:v>
                </c:pt>
                <c:pt idx="16">
                  <c:v>32154020819</c:v>
                </c:pt>
                <c:pt idx="17">
                  <c:v>38691677320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58176"/>
        <c:axId val="158058752"/>
      </c:scatterChart>
      <c:valAx>
        <c:axId val="158058176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8752"/>
        <c:crosses val="autoZero"/>
        <c:crossBetween val="midCat"/>
      </c:valAx>
      <c:valAx>
        <c:axId val="158058752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  <a:endParaRPr lang="nl-N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8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 time of the query with scaling</a:t>
            </a:r>
            <a:r>
              <a:rPr lang="nl-NL" baseline="0"/>
              <a:t>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177471213</c:v>
                </c:pt>
                <c:pt idx="1">
                  <c:v>196037064</c:v>
                </c:pt>
                <c:pt idx="2">
                  <c:v>244430290</c:v>
                </c:pt>
                <c:pt idx="3">
                  <c:v>291040678</c:v>
                </c:pt>
                <c:pt idx="4">
                  <c:v>343081690</c:v>
                </c:pt>
                <c:pt idx="5">
                  <c:v>391999263</c:v>
                </c:pt>
                <c:pt idx="6">
                  <c:v>471321990</c:v>
                </c:pt>
                <c:pt idx="7">
                  <c:v>516596608</c:v>
                </c:pt>
                <c:pt idx="8">
                  <c:v>606763376</c:v>
                </c:pt>
                <c:pt idx="9">
                  <c:v>981457091</c:v>
                </c:pt>
                <c:pt idx="10">
                  <c:v>824108769</c:v>
                </c:pt>
                <c:pt idx="11">
                  <c:v>7740544783</c:v>
                </c:pt>
                <c:pt idx="12">
                  <c:v>1190681001</c:v>
                </c:pt>
                <c:pt idx="13">
                  <c:v>1313008291</c:v>
                </c:pt>
                <c:pt idx="14">
                  <c:v>6455161432</c:v>
                </c:pt>
                <c:pt idx="15">
                  <c:v>36741354094</c:v>
                </c:pt>
                <c:pt idx="16">
                  <c:v>85121348026</c:v>
                </c:pt>
                <c:pt idx="17">
                  <c:v>176159066862</c:v>
                </c:pt>
              </c:numCache>
            </c:numRef>
          </c:yVal>
          <c:smooth val="0"/>
        </c:ser>
        <c:ser>
          <c:idx val="1"/>
          <c:order val="1"/>
          <c:tx>
            <c:v>Straight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470574865</c:v>
                </c:pt>
                <c:pt idx="1">
                  <c:v>270848962</c:v>
                </c:pt>
                <c:pt idx="2">
                  <c:v>402166816</c:v>
                </c:pt>
                <c:pt idx="3">
                  <c:v>636211906</c:v>
                </c:pt>
                <c:pt idx="4">
                  <c:v>357095959</c:v>
                </c:pt>
                <c:pt idx="5">
                  <c:v>320590336</c:v>
                </c:pt>
                <c:pt idx="6">
                  <c:v>259022035</c:v>
                </c:pt>
                <c:pt idx="7">
                  <c:v>552788893</c:v>
                </c:pt>
                <c:pt idx="8">
                  <c:v>1237638238</c:v>
                </c:pt>
                <c:pt idx="9">
                  <c:v>455215165</c:v>
                </c:pt>
                <c:pt idx="10">
                  <c:v>1822404115</c:v>
                </c:pt>
                <c:pt idx="11">
                  <c:v>5635666429</c:v>
                </c:pt>
                <c:pt idx="12">
                  <c:v>2100135992</c:v>
                </c:pt>
                <c:pt idx="13">
                  <c:v>5252939977</c:v>
                </c:pt>
                <c:pt idx="14">
                  <c:v>48084832742</c:v>
                </c:pt>
                <c:pt idx="15">
                  <c:v>52668143309</c:v>
                </c:pt>
                <c:pt idx="16">
                  <c:v>134874386866</c:v>
                </c:pt>
                <c:pt idx="17">
                  <c:v>91542467085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454437249</c:v>
                </c:pt>
                <c:pt idx="1">
                  <c:v>255913086</c:v>
                </c:pt>
                <c:pt idx="2">
                  <c:v>411308316</c:v>
                </c:pt>
                <c:pt idx="3">
                  <c:v>642978602</c:v>
                </c:pt>
                <c:pt idx="4">
                  <c:v>365403093</c:v>
                </c:pt>
                <c:pt idx="5">
                  <c:v>323926893</c:v>
                </c:pt>
                <c:pt idx="6">
                  <c:v>278830077</c:v>
                </c:pt>
                <c:pt idx="7">
                  <c:v>554085118</c:v>
                </c:pt>
                <c:pt idx="8">
                  <c:v>1260203248</c:v>
                </c:pt>
                <c:pt idx="9">
                  <c:v>442517648</c:v>
                </c:pt>
                <c:pt idx="10">
                  <c:v>1878344067</c:v>
                </c:pt>
                <c:pt idx="11">
                  <c:v>5763074777</c:v>
                </c:pt>
                <c:pt idx="12">
                  <c:v>2162469832</c:v>
                </c:pt>
                <c:pt idx="13">
                  <c:v>5408587570</c:v>
                </c:pt>
                <c:pt idx="14">
                  <c:v>48339484619</c:v>
                </c:pt>
                <c:pt idx="15">
                  <c:v>52686990502</c:v>
                </c:pt>
                <c:pt idx="16">
                  <c:v>136321740757</c:v>
                </c:pt>
                <c:pt idx="17">
                  <c:v>90825498876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398297459</c:v>
                </c:pt>
                <c:pt idx="1">
                  <c:v>127450309</c:v>
                </c:pt>
                <c:pt idx="2">
                  <c:v>2661311107</c:v>
                </c:pt>
                <c:pt idx="3">
                  <c:v>259653243</c:v>
                </c:pt>
                <c:pt idx="4">
                  <c:v>370965634</c:v>
                </c:pt>
                <c:pt idx="5">
                  <c:v>201363844</c:v>
                </c:pt>
                <c:pt idx="6">
                  <c:v>324448825</c:v>
                </c:pt>
                <c:pt idx="7">
                  <c:v>808987848</c:v>
                </c:pt>
                <c:pt idx="8">
                  <c:v>1334041317</c:v>
                </c:pt>
                <c:pt idx="9">
                  <c:v>1525065543</c:v>
                </c:pt>
                <c:pt idx="10">
                  <c:v>770924278</c:v>
                </c:pt>
                <c:pt idx="11">
                  <c:v>23526976676</c:v>
                </c:pt>
                <c:pt idx="12">
                  <c:v>2842352224</c:v>
                </c:pt>
                <c:pt idx="13">
                  <c:v>2889961497</c:v>
                </c:pt>
                <c:pt idx="14">
                  <c:v>36224497275</c:v>
                </c:pt>
                <c:pt idx="15">
                  <c:v>66001598094</c:v>
                </c:pt>
                <c:pt idx="16">
                  <c:v>32154020819</c:v>
                </c:pt>
                <c:pt idx="17">
                  <c:v>38691677320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89824"/>
        <c:axId val="137816896"/>
      </c:scatterChart>
      <c:valAx>
        <c:axId val="135589824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7816896"/>
        <c:crosses val="autoZero"/>
        <c:crossBetween val="midCat"/>
      </c:valAx>
      <c:valAx>
        <c:axId val="137816896"/>
        <c:scaling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  <a:endParaRPr lang="nl-N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58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491460578</c:v>
                </c:pt>
                <c:pt idx="1">
                  <c:v>820865187</c:v>
                </c:pt>
                <c:pt idx="2">
                  <c:v>1373861464</c:v>
                </c:pt>
                <c:pt idx="3">
                  <c:v>2264836032</c:v>
                </c:pt>
                <c:pt idx="4">
                  <c:v>2485995843</c:v>
                </c:pt>
                <c:pt idx="5">
                  <c:v>3062824075</c:v>
                </c:pt>
                <c:pt idx="6">
                  <c:v>3599640776</c:v>
                </c:pt>
                <c:pt idx="7">
                  <c:v>4192974602</c:v>
                </c:pt>
                <c:pt idx="8">
                  <c:v>4750865987</c:v>
                </c:pt>
                <c:pt idx="9">
                  <c:v>6198312251</c:v>
                </c:pt>
                <c:pt idx="10">
                  <c:v>6312453758</c:v>
                </c:pt>
                <c:pt idx="11">
                  <c:v>7712894788</c:v>
                </c:pt>
                <c:pt idx="12">
                  <c:v>7888449132</c:v>
                </c:pt>
                <c:pt idx="13">
                  <c:v>9152923526</c:v>
                </c:pt>
                <c:pt idx="14">
                  <c:v>25541438315</c:v>
                </c:pt>
                <c:pt idx="15">
                  <c:v>19552436007</c:v>
                </c:pt>
                <c:pt idx="16">
                  <c:v>11932311909</c:v>
                </c:pt>
                <c:pt idx="17">
                  <c:v>44152990843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3616309983</c:v>
                </c:pt>
                <c:pt idx="1">
                  <c:v>13256611913</c:v>
                </c:pt>
                <c:pt idx="2">
                  <c:v>5529851375</c:v>
                </c:pt>
                <c:pt idx="3">
                  <c:v>9838145075</c:v>
                </c:pt>
                <c:pt idx="4">
                  <c:v>29068231757</c:v>
                </c:pt>
                <c:pt idx="5">
                  <c:v>6205780188</c:v>
                </c:pt>
                <c:pt idx="6">
                  <c:v>5353558357</c:v>
                </c:pt>
                <c:pt idx="7">
                  <c:v>12563939029</c:v>
                </c:pt>
                <c:pt idx="8">
                  <c:v>8971722419</c:v>
                </c:pt>
                <c:pt idx="9">
                  <c:v>10411998087</c:v>
                </c:pt>
                <c:pt idx="10">
                  <c:v>21004612861</c:v>
                </c:pt>
                <c:pt idx="11">
                  <c:v>11084099201</c:v>
                </c:pt>
                <c:pt idx="12">
                  <c:v>23922502675</c:v>
                </c:pt>
                <c:pt idx="13">
                  <c:v>47568625243</c:v>
                </c:pt>
                <c:pt idx="14">
                  <c:v>69351895361</c:v>
                </c:pt>
                <c:pt idx="15">
                  <c:v>20665993700</c:v>
                </c:pt>
                <c:pt idx="16">
                  <c:v>19170019577</c:v>
                </c:pt>
                <c:pt idx="17">
                  <c:v>17088571993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3791234327</c:v>
                </c:pt>
                <c:pt idx="1">
                  <c:v>13688462113</c:v>
                </c:pt>
                <c:pt idx="2">
                  <c:v>5680908445</c:v>
                </c:pt>
                <c:pt idx="3">
                  <c:v>9867771105</c:v>
                </c:pt>
                <c:pt idx="4">
                  <c:v>29544749819</c:v>
                </c:pt>
                <c:pt idx="5">
                  <c:v>6195362688</c:v>
                </c:pt>
                <c:pt idx="6">
                  <c:v>5412348556</c:v>
                </c:pt>
                <c:pt idx="7">
                  <c:v>12329674479</c:v>
                </c:pt>
                <c:pt idx="8">
                  <c:v>8963064514</c:v>
                </c:pt>
                <c:pt idx="9">
                  <c:v>10692297661</c:v>
                </c:pt>
                <c:pt idx="10">
                  <c:v>21278406856</c:v>
                </c:pt>
                <c:pt idx="11">
                  <c:v>11582325871</c:v>
                </c:pt>
                <c:pt idx="12">
                  <c:v>24811640371</c:v>
                </c:pt>
                <c:pt idx="13">
                  <c:v>46388108775</c:v>
                </c:pt>
                <c:pt idx="14">
                  <c:v>69482377339</c:v>
                </c:pt>
                <c:pt idx="15">
                  <c:v>20957696076</c:v>
                </c:pt>
                <c:pt idx="16">
                  <c:v>18791553403</c:v>
                </c:pt>
                <c:pt idx="17">
                  <c:v>17118558455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1295003313</c:v>
                </c:pt>
                <c:pt idx="1">
                  <c:v>9995835113</c:v>
                </c:pt>
                <c:pt idx="2">
                  <c:v>12011776213</c:v>
                </c:pt>
                <c:pt idx="3">
                  <c:v>7739058078</c:v>
                </c:pt>
                <c:pt idx="4">
                  <c:v>8357188634</c:v>
                </c:pt>
                <c:pt idx="5">
                  <c:v>4946475604</c:v>
                </c:pt>
                <c:pt idx="6">
                  <c:v>7470336690</c:v>
                </c:pt>
                <c:pt idx="7">
                  <c:v>7593270736</c:v>
                </c:pt>
                <c:pt idx="8">
                  <c:v>13036551508</c:v>
                </c:pt>
                <c:pt idx="9">
                  <c:v>10348070378</c:v>
                </c:pt>
                <c:pt idx="10">
                  <c:v>21770130664</c:v>
                </c:pt>
                <c:pt idx="11">
                  <c:v>14647196618</c:v>
                </c:pt>
                <c:pt idx="12">
                  <c:v>21880995685</c:v>
                </c:pt>
                <c:pt idx="13">
                  <c:v>41445109797</c:v>
                </c:pt>
                <c:pt idx="14">
                  <c:v>57617649980</c:v>
                </c:pt>
                <c:pt idx="15">
                  <c:v>15054224430</c:v>
                </c:pt>
                <c:pt idx="16">
                  <c:v>22540068736</c:v>
                </c:pt>
                <c:pt idx="17">
                  <c:v>22226566587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0736"/>
        <c:axId val="160461312"/>
      </c:scatterChart>
      <c:valAx>
        <c:axId val="160460736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0461312"/>
        <c:crosses val="autoZero"/>
        <c:crossBetween val="midCat"/>
      </c:valAx>
      <c:valAx>
        <c:axId val="160461312"/>
        <c:scaling>
          <c:logBase val="10"/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0460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491460578</c:v>
                </c:pt>
                <c:pt idx="1">
                  <c:v>820865187</c:v>
                </c:pt>
                <c:pt idx="2">
                  <c:v>1373861464</c:v>
                </c:pt>
                <c:pt idx="3">
                  <c:v>2264836032</c:v>
                </c:pt>
                <c:pt idx="4">
                  <c:v>2485995843</c:v>
                </c:pt>
                <c:pt idx="5">
                  <c:v>3062824075</c:v>
                </c:pt>
                <c:pt idx="6">
                  <c:v>3599640776</c:v>
                </c:pt>
                <c:pt idx="7">
                  <c:v>4192974602</c:v>
                </c:pt>
                <c:pt idx="8">
                  <c:v>4750865987</c:v>
                </c:pt>
                <c:pt idx="9">
                  <c:v>6198312251</c:v>
                </c:pt>
                <c:pt idx="10">
                  <c:v>6312453758</c:v>
                </c:pt>
                <c:pt idx="11">
                  <c:v>7712894788</c:v>
                </c:pt>
                <c:pt idx="12">
                  <c:v>7888449132</c:v>
                </c:pt>
                <c:pt idx="13">
                  <c:v>9152923526</c:v>
                </c:pt>
                <c:pt idx="14">
                  <c:v>25541438315</c:v>
                </c:pt>
                <c:pt idx="15">
                  <c:v>19552436007</c:v>
                </c:pt>
                <c:pt idx="16">
                  <c:v>11932311909</c:v>
                </c:pt>
                <c:pt idx="17">
                  <c:v>44152990843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3616309983</c:v>
                </c:pt>
                <c:pt idx="1">
                  <c:v>13256611913</c:v>
                </c:pt>
                <c:pt idx="2">
                  <c:v>5529851375</c:v>
                </c:pt>
                <c:pt idx="3">
                  <c:v>9838145075</c:v>
                </c:pt>
                <c:pt idx="4">
                  <c:v>29068231757</c:v>
                </c:pt>
                <c:pt idx="5">
                  <c:v>6205780188</c:v>
                </c:pt>
                <c:pt idx="6">
                  <c:v>5353558357</c:v>
                </c:pt>
                <c:pt idx="7">
                  <c:v>12563939029</c:v>
                </c:pt>
                <c:pt idx="8">
                  <c:v>8971722419</c:v>
                </c:pt>
                <c:pt idx="9">
                  <c:v>10411998087</c:v>
                </c:pt>
                <c:pt idx="10">
                  <c:v>21004612861</c:v>
                </c:pt>
                <c:pt idx="11">
                  <c:v>11084099201</c:v>
                </c:pt>
                <c:pt idx="12">
                  <c:v>23922502675</c:v>
                </c:pt>
                <c:pt idx="13">
                  <c:v>47568625243</c:v>
                </c:pt>
                <c:pt idx="14">
                  <c:v>69351895361</c:v>
                </c:pt>
                <c:pt idx="15">
                  <c:v>20665993700</c:v>
                </c:pt>
                <c:pt idx="16">
                  <c:v>19170019577</c:v>
                </c:pt>
                <c:pt idx="17">
                  <c:v>17088571993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3791234327</c:v>
                </c:pt>
                <c:pt idx="1">
                  <c:v>13688462113</c:v>
                </c:pt>
                <c:pt idx="2">
                  <c:v>5680908445</c:v>
                </c:pt>
                <c:pt idx="3">
                  <c:v>9867771105</c:v>
                </c:pt>
                <c:pt idx="4">
                  <c:v>29544749819</c:v>
                </c:pt>
                <c:pt idx="5">
                  <c:v>6195362688</c:v>
                </c:pt>
                <c:pt idx="6">
                  <c:v>5412348556</c:v>
                </c:pt>
                <c:pt idx="7">
                  <c:v>12329674479</c:v>
                </c:pt>
                <c:pt idx="8">
                  <c:v>8963064514</c:v>
                </c:pt>
                <c:pt idx="9">
                  <c:v>10692297661</c:v>
                </c:pt>
                <c:pt idx="10">
                  <c:v>21278406856</c:v>
                </c:pt>
                <c:pt idx="11">
                  <c:v>11582325871</c:v>
                </c:pt>
                <c:pt idx="12">
                  <c:v>24811640371</c:v>
                </c:pt>
                <c:pt idx="13">
                  <c:v>46388108775</c:v>
                </c:pt>
                <c:pt idx="14">
                  <c:v>69482377339</c:v>
                </c:pt>
                <c:pt idx="15">
                  <c:v>20957696076</c:v>
                </c:pt>
                <c:pt idx="16">
                  <c:v>18791553403</c:v>
                </c:pt>
                <c:pt idx="17">
                  <c:v>17118558455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1295003313</c:v>
                </c:pt>
                <c:pt idx="1">
                  <c:v>9995835113</c:v>
                </c:pt>
                <c:pt idx="2">
                  <c:v>12011776213</c:v>
                </c:pt>
                <c:pt idx="3">
                  <c:v>7739058078</c:v>
                </c:pt>
                <c:pt idx="4">
                  <c:v>8357188634</c:v>
                </c:pt>
                <c:pt idx="5">
                  <c:v>4946475604</c:v>
                </c:pt>
                <c:pt idx="6">
                  <c:v>7470336690</c:v>
                </c:pt>
                <c:pt idx="7">
                  <c:v>7593270736</c:v>
                </c:pt>
                <c:pt idx="8">
                  <c:v>13036551508</c:v>
                </c:pt>
                <c:pt idx="9">
                  <c:v>10348070378</c:v>
                </c:pt>
                <c:pt idx="10">
                  <c:v>21770130664</c:v>
                </c:pt>
                <c:pt idx="11">
                  <c:v>14647196618</c:v>
                </c:pt>
                <c:pt idx="12">
                  <c:v>21880995685</c:v>
                </c:pt>
                <c:pt idx="13">
                  <c:v>41445109797</c:v>
                </c:pt>
                <c:pt idx="14">
                  <c:v>57617649980</c:v>
                </c:pt>
                <c:pt idx="15">
                  <c:v>15054224430</c:v>
                </c:pt>
                <c:pt idx="16">
                  <c:v>22540068736</c:v>
                </c:pt>
                <c:pt idx="17">
                  <c:v>22226566587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15168"/>
        <c:axId val="158059328"/>
      </c:scatterChart>
      <c:valAx>
        <c:axId val="137815168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9328"/>
        <c:crosses val="autoZero"/>
        <c:crossBetween val="midCat"/>
      </c:valAx>
      <c:valAx>
        <c:axId val="158059328"/>
        <c:scaling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781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2866-A5E7-454E-9E73-ABD62B21180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8787379-AB13-4E9F-81EA-DC4D02F3F07D}">
      <dgm:prSet phldrT="[Text]"/>
      <dgm:spPr/>
      <dgm:t>
        <a:bodyPr/>
        <a:lstStyle/>
        <a:p>
          <a:r>
            <a:rPr lang="en-US" dirty="0" smtClean="0"/>
            <a:t>Early Projection </a:t>
          </a:r>
          <a:endParaRPr lang="en-US" dirty="0"/>
        </a:p>
      </dgm:t>
    </dgm:pt>
    <dgm:pt modelId="{C061F47D-9D12-4FF3-BADE-440239007F99}" type="parTrans" cxnId="{FCE53C8C-8B7A-4E30-B16D-28AB05CAA559}">
      <dgm:prSet/>
      <dgm:spPr/>
      <dgm:t>
        <a:bodyPr/>
        <a:lstStyle/>
        <a:p>
          <a:endParaRPr lang="en-US"/>
        </a:p>
      </dgm:t>
    </dgm:pt>
    <dgm:pt modelId="{F890475D-D908-4333-B4D0-7A8603A6F015}" type="sibTrans" cxnId="{FCE53C8C-8B7A-4E30-B16D-28AB05CAA559}">
      <dgm:prSet/>
      <dgm:spPr/>
      <dgm:t>
        <a:bodyPr/>
        <a:lstStyle/>
        <a:p>
          <a:endParaRPr lang="en-US"/>
        </a:p>
      </dgm:t>
    </dgm:pt>
    <dgm:pt modelId="{0ABA39DB-9FCC-4D43-9AED-CA255AF9B3A2}">
      <dgm:prSet phldrT="[Text]"/>
      <dgm:spPr/>
      <dgm:t>
        <a:bodyPr/>
        <a:lstStyle/>
        <a:p>
          <a:r>
            <a:rPr lang="en-US" dirty="0" smtClean="0"/>
            <a:t>Reduce intermediate results</a:t>
          </a:r>
          <a:endParaRPr lang="en-US" dirty="0"/>
        </a:p>
      </dgm:t>
    </dgm:pt>
    <dgm:pt modelId="{0CDED9AB-BCB2-443F-95CF-A551EEE4951F}" type="parTrans" cxnId="{D3E64283-4BD0-43DC-9275-94B893B77E4A}">
      <dgm:prSet/>
      <dgm:spPr/>
      <dgm:t>
        <a:bodyPr/>
        <a:lstStyle/>
        <a:p>
          <a:endParaRPr lang="en-US"/>
        </a:p>
      </dgm:t>
    </dgm:pt>
    <dgm:pt modelId="{C7680270-1D5D-4E38-B7BB-445149244320}" type="sibTrans" cxnId="{D3E64283-4BD0-43DC-9275-94B893B77E4A}">
      <dgm:prSet/>
      <dgm:spPr/>
      <dgm:t>
        <a:bodyPr/>
        <a:lstStyle/>
        <a:p>
          <a:endParaRPr lang="en-US"/>
        </a:p>
      </dgm:t>
    </dgm:pt>
    <dgm:pt modelId="{2579A9C1-5E24-4E94-B539-DDA15C418775}">
      <dgm:prSet phldrT="[Text]"/>
      <dgm:spPr/>
      <dgm:t>
        <a:bodyPr/>
        <a:lstStyle/>
        <a:p>
          <a:r>
            <a:rPr lang="en-US" dirty="0" smtClean="0"/>
            <a:t>Reduce execution time</a:t>
          </a:r>
          <a:endParaRPr lang="en-US" dirty="0"/>
        </a:p>
      </dgm:t>
    </dgm:pt>
    <dgm:pt modelId="{7A2F74D2-16A7-449D-83FE-112BFF9A494A}" type="parTrans" cxnId="{9508A145-769A-475B-982B-0BAE98548F18}">
      <dgm:prSet/>
      <dgm:spPr/>
      <dgm:t>
        <a:bodyPr/>
        <a:lstStyle/>
        <a:p>
          <a:endParaRPr lang="en-US"/>
        </a:p>
      </dgm:t>
    </dgm:pt>
    <dgm:pt modelId="{DCAE9FA0-41B5-4A29-A4B1-01ECF60930A5}" type="sibTrans" cxnId="{9508A145-769A-475B-982B-0BAE98548F18}">
      <dgm:prSet/>
      <dgm:spPr/>
      <dgm:t>
        <a:bodyPr/>
        <a:lstStyle/>
        <a:p>
          <a:endParaRPr lang="en-US"/>
        </a:p>
      </dgm:t>
    </dgm:pt>
    <dgm:pt modelId="{10D15CB0-A028-423E-8997-B491F2C50D64}" type="pres">
      <dgm:prSet presAssocID="{57AD2866-A5E7-454E-9E73-ABD62B21180F}" presName="Name0" presStyleCnt="0">
        <dgm:presLayoutVars>
          <dgm:dir/>
          <dgm:resizeHandles val="exact"/>
        </dgm:presLayoutVars>
      </dgm:prSet>
      <dgm:spPr/>
    </dgm:pt>
    <dgm:pt modelId="{24149572-4675-486F-ABA3-88B5AEE1E699}" type="pres">
      <dgm:prSet presAssocID="{A8787379-AB13-4E9F-81EA-DC4D02F3F0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7F4E-FBB5-408A-B6CB-471427EB34D5}" type="pres">
      <dgm:prSet presAssocID="{F890475D-D908-4333-B4D0-7A8603A6F015}" presName="sibTrans" presStyleLbl="sibTrans2D1" presStyleIdx="0" presStyleCnt="2"/>
      <dgm:spPr/>
      <dgm:t>
        <a:bodyPr/>
        <a:lstStyle/>
        <a:p>
          <a:endParaRPr lang="nl-NL"/>
        </a:p>
      </dgm:t>
    </dgm:pt>
    <dgm:pt modelId="{E3732997-3C53-4A87-B51A-D86C9E88EBA4}" type="pres">
      <dgm:prSet presAssocID="{F890475D-D908-4333-B4D0-7A8603A6F015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6BBB9D76-8235-4457-AC87-4A7D4FA1DA55}" type="pres">
      <dgm:prSet presAssocID="{0ABA39DB-9FCC-4D43-9AED-CA255AF9B3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66637-25DA-4A85-B776-CFCB683D2AF8}" type="pres">
      <dgm:prSet presAssocID="{C7680270-1D5D-4E38-B7BB-445149244320}" presName="sibTrans" presStyleLbl="sibTrans2D1" presStyleIdx="1" presStyleCnt="2"/>
      <dgm:spPr/>
      <dgm:t>
        <a:bodyPr/>
        <a:lstStyle/>
        <a:p>
          <a:endParaRPr lang="nl-NL"/>
        </a:p>
      </dgm:t>
    </dgm:pt>
    <dgm:pt modelId="{7D9CA708-30B4-452D-B073-390F2DD17D4F}" type="pres">
      <dgm:prSet presAssocID="{C7680270-1D5D-4E38-B7BB-445149244320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9E90C34E-C588-4908-B1C7-F203E7B3450A}" type="pres">
      <dgm:prSet presAssocID="{2579A9C1-5E24-4E94-B539-DDA15C41877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64283-4BD0-43DC-9275-94B893B77E4A}" srcId="{57AD2866-A5E7-454E-9E73-ABD62B21180F}" destId="{0ABA39DB-9FCC-4D43-9AED-CA255AF9B3A2}" srcOrd="1" destOrd="0" parTransId="{0CDED9AB-BCB2-443F-95CF-A551EEE4951F}" sibTransId="{C7680270-1D5D-4E38-B7BB-445149244320}"/>
    <dgm:cxn modelId="{9508A145-769A-475B-982B-0BAE98548F18}" srcId="{57AD2866-A5E7-454E-9E73-ABD62B21180F}" destId="{2579A9C1-5E24-4E94-B539-DDA15C418775}" srcOrd="2" destOrd="0" parTransId="{7A2F74D2-16A7-449D-83FE-112BFF9A494A}" sibTransId="{DCAE9FA0-41B5-4A29-A4B1-01ECF60930A5}"/>
    <dgm:cxn modelId="{30E0FFDB-7887-4593-AB97-33E01ED59486}" type="presOf" srcId="{2579A9C1-5E24-4E94-B539-DDA15C418775}" destId="{9E90C34E-C588-4908-B1C7-F203E7B3450A}" srcOrd="0" destOrd="0" presId="urn:microsoft.com/office/officeart/2005/8/layout/process1"/>
    <dgm:cxn modelId="{A9341FE0-8354-40EB-A6B9-56CA7BE6287C}" type="presOf" srcId="{0ABA39DB-9FCC-4D43-9AED-CA255AF9B3A2}" destId="{6BBB9D76-8235-4457-AC87-4A7D4FA1DA55}" srcOrd="0" destOrd="0" presId="urn:microsoft.com/office/officeart/2005/8/layout/process1"/>
    <dgm:cxn modelId="{2D43E179-DFE0-4446-B5C2-30B9886B42C7}" type="presOf" srcId="{F890475D-D908-4333-B4D0-7A8603A6F015}" destId="{E8CC7F4E-FBB5-408A-B6CB-471427EB34D5}" srcOrd="0" destOrd="0" presId="urn:microsoft.com/office/officeart/2005/8/layout/process1"/>
    <dgm:cxn modelId="{6D6B0909-FD7B-4BD4-96C4-0CBCF32179C3}" type="presOf" srcId="{F890475D-D908-4333-B4D0-7A8603A6F015}" destId="{E3732997-3C53-4A87-B51A-D86C9E88EBA4}" srcOrd="1" destOrd="0" presId="urn:microsoft.com/office/officeart/2005/8/layout/process1"/>
    <dgm:cxn modelId="{D30E88D2-3FFE-4046-B770-D0135A0A8699}" type="presOf" srcId="{C7680270-1D5D-4E38-B7BB-445149244320}" destId="{17266637-25DA-4A85-B776-CFCB683D2AF8}" srcOrd="0" destOrd="0" presId="urn:microsoft.com/office/officeart/2005/8/layout/process1"/>
    <dgm:cxn modelId="{082A31C0-2186-4142-99A1-8B6B3E78D4F3}" type="presOf" srcId="{A8787379-AB13-4E9F-81EA-DC4D02F3F07D}" destId="{24149572-4675-486F-ABA3-88B5AEE1E699}" srcOrd="0" destOrd="0" presId="urn:microsoft.com/office/officeart/2005/8/layout/process1"/>
    <dgm:cxn modelId="{483E0A7E-B243-48CD-A272-CB78F2AB20C7}" type="presOf" srcId="{C7680270-1D5D-4E38-B7BB-445149244320}" destId="{7D9CA708-30B4-452D-B073-390F2DD17D4F}" srcOrd="1" destOrd="0" presId="urn:microsoft.com/office/officeart/2005/8/layout/process1"/>
    <dgm:cxn modelId="{FCE53C8C-8B7A-4E30-B16D-28AB05CAA559}" srcId="{57AD2866-A5E7-454E-9E73-ABD62B21180F}" destId="{A8787379-AB13-4E9F-81EA-DC4D02F3F07D}" srcOrd="0" destOrd="0" parTransId="{C061F47D-9D12-4FF3-BADE-440239007F99}" sibTransId="{F890475D-D908-4333-B4D0-7A8603A6F015}"/>
    <dgm:cxn modelId="{5B13FACD-D30B-4EEB-9169-C2F5FBC785EE}" type="presOf" srcId="{57AD2866-A5E7-454E-9E73-ABD62B21180F}" destId="{10D15CB0-A028-423E-8997-B491F2C50D64}" srcOrd="0" destOrd="0" presId="urn:microsoft.com/office/officeart/2005/8/layout/process1"/>
    <dgm:cxn modelId="{3A850301-A009-420D-AC0C-45708E1885F4}" type="presParOf" srcId="{10D15CB0-A028-423E-8997-B491F2C50D64}" destId="{24149572-4675-486F-ABA3-88B5AEE1E699}" srcOrd="0" destOrd="0" presId="urn:microsoft.com/office/officeart/2005/8/layout/process1"/>
    <dgm:cxn modelId="{8D96B37F-3EBF-4FD3-8691-89F72E91B66D}" type="presParOf" srcId="{10D15CB0-A028-423E-8997-B491F2C50D64}" destId="{E8CC7F4E-FBB5-408A-B6CB-471427EB34D5}" srcOrd="1" destOrd="0" presId="urn:microsoft.com/office/officeart/2005/8/layout/process1"/>
    <dgm:cxn modelId="{B5F610D7-291E-40C1-B3CB-64683AA77E3F}" type="presParOf" srcId="{E8CC7F4E-FBB5-408A-B6CB-471427EB34D5}" destId="{E3732997-3C53-4A87-B51A-D86C9E88EBA4}" srcOrd="0" destOrd="0" presId="urn:microsoft.com/office/officeart/2005/8/layout/process1"/>
    <dgm:cxn modelId="{D99EE393-A7B9-463D-9957-EE260E251908}" type="presParOf" srcId="{10D15CB0-A028-423E-8997-B491F2C50D64}" destId="{6BBB9D76-8235-4457-AC87-4A7D4FA1DA55}" srcOrd="2" destOrd="0" presId="urn:microsoft.com/office/officeart/2005/8/layout/process1"/>
    <dgm:cxn modelId="{224765AB-AC0C-4025-BD94-2C194DEB57E3}" type="presParOf" srcId="{10D15CB0-A028-423E-8997-B491F2C50D64}" destId="{17266637-25DA-4A85-B776-CFCB683D2AF8}" srcOrd="3" destOrd="0" presId="urn:microsoft.com/office/officeart/2005/8/layout/process1"/>
    <dgm:cxn modelId="{F3AA7838-E048-417D-B35B-0A8F75CC29F5}" type="presParOf" srcId="{17266637-25DA-4A85-B776-CFCB683D2AF8}" destId="{7D9CA708-30B4-452D-B073-390F2DD17D4F}" srcOrd="0" destOrd="0" presId="urn:microsoft.com/office/officeart/2005/8/layout/process1"/>
    <dgm:cxn modelId="{102AC445-287E-45A3-80AA-3F9E0B765D44}" type="presParOf" srcId="{10D15CB0-A028-423E-8997-B491F2C50D64}" destId="{9E90C34E-C588-4908-B1C7-F203E7B3450A}" srcOrd="4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49572-4675-486F-ABA3-88B5AEE1E699}">
      <dsp:nvSpPr>
        <dsp:cNvPr id="0" name=""/>
        <dsp:cNvSpPr/>
      </dsp:nvSpPr>
      <dsp:spPr>
        <a:xfrm>
          <a:off x="6654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Early Projection </a:t>
          </a:r>
          <a:endParaRPr lang="en-US" sz="2200" kern="1200" dirty="0"/>
        </a:p>
      </dsp:txBody>
      <dsp:txXfrm>
        <a:off x="41608" y="1166434"/>
        <a:ext cx="1919130" cy="1123515"/>
      </dsp:txXfrm>
    </dsp:sp>
    <dsp:sp modelId="{E8CC7F4E-FBB5-408A-B6CB-471427EB34D5}">
      <dsp:nvSpPr>
        <dsp:cNvPr id="0" name=""/>
        <dsp:cNvSpPr/>
      </dsp:nvSpPr>
      <dsp:spPr>
        <a:xfrm>
          <a:off x="2194597" y="1481551"/>
          <a:ext cx="421676" cy="493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94597" y="1580207"/>
        <a:ext cx="295173" cy="295969"/>
      </dsp:txXfrm>
    </dsp:sp>
    <dsp:sp modelId="{6BBB9D76-8235-4457-AC87-4A7D4FA1DA55}">
      <dsp:nvSpPr>
        <dsp:cNvPr id="0" name=""/>
        <dsp:cNvSpPr/>
      </dsp:nvSpPr>
      <dsp:spPr>
        <a:xfrm>
          <a:off x="2791308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intermediate results</a:t>
          </a:r>
          <a:endParaRPr lang="en-US" sz="2200" kern="1200" dirty="0"/>
        </a:p>
      </dsp:txBody>
      <dsp:txXfrm>
        <a:off x="2826262" y="1166434"/>
        <a:ext cx="1919130" cy="1123515"/>
      </dsp:txXfrm>
    </dsp:sp>
    <dsp:sp modelId="{17266637-25DA-4A85-B776-CFCB683D2AF8}">
      <dsp:nvSpPr>
        <dsp:cNvPr id="0" name=""/>
        <dsp:cNvSpPr/>
      </dsp:nvSpPr>
      <dsp:spPr>
        <a:xfrm>
          <a:off x="4979251" y="1481551"/>
          <a:ext cx="421676" cy="493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9251" y="1580207"/>
        <a:ext cx="295173" cy="295969"/>
      </dsp:txXfrm>
    </dsp:sp>
    <dsp:sp modelId="{9E90C34E-C588-4908-B1C7-F203E7B3450A}">
      <dsp:nvSpPr>
        <dsp:cNvPr id="0" name=""/>
        <dsp:cNvSpPr/>
      </dsp:nvSpPr>
      <dsp:spPr>
        <a:xfrm>
          <a:off x="5575962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execution time</a:t>
          </a:r>
          <a:endParaRPr lang="en-US" sz="2200" kern="1200" dirty="0"/>
        </a:p>
      </dsp:txBody>
      <dsp:txXfrm>
        <a:off x="5610916" y="1166434"/>
        <a:ext cx="1919130" cy="112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2384-78B3-409E-83EA-7D627E67171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B391-6670-41D8-994C-F756398A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3618-4276-45A0-A1FE-ABC18CEDB8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6A27-9492-4A07-8764-3108732B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11C-1633-4EED-9D62-EDD14D532AF4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89FD-EE8B-427E-887E-B8EB66C76BF2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D3F-8C6F-4896-8C0A-4A003FC5AE5E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6601-9EED-47E3-8FF3-280EA8AAB359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34D9-0738-44AF-A141-8608FA1819EE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8727-67FA-47BE-A84A-8A03D4992087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8F5-0C15-490E-BC0F-6641375B8448}" type="datetime1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1F9-F8D5-4EC7-B158-F7C6F85F31EB}" type="datetime1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AA7F-2990-4B9D-B459-7FF8189F50D5}" type="datetime1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25D-BC74-4705-ABC4-FD4B41A9FF66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308C-FD81-4877-91D9-899EF04D4B75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7254-2EBB-445B-9006-51F920700270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b="1" dirty="0" smtClean="0"/>
              <a:t>Projection Pushing Revisited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344816" cy="2232248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C. Lambrechts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0733885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K. </a:t>
            </a:r>
            <a:r>
              <a:rPr lang="en-US" sz="2800" dirty="0" smtClean="0">
                <a:solidFill>
                  <a:schemeClr val="tx1"/>
                </a:solidFill>
              </a:rPr>
              <a:t>Triantos 		0852612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J.J.H.M Wulms 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0747580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 Reordering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Early Projection processes relations linear</a:t>
            </a:r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 smtClean="0"/>
              <a:t>Find Permutation to </a:t>
            </a:r>
          </a:p>
          <a:p>
            <a:pPr marL="0" indent="0">
              <a:buNone/>
            </a:pPr>
            <a:r>
              <a:rPr lang="en-US" dirty="0" smtClean="0"/>
              <a:t>minimize live variables in intermediate relations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step:</a:t>
            </a:r>
          </a:p>
          <a:p>
            <a:pPr marL="0" indent="0">
              <a:buNone/>
            </a:pPr>
            <a:r>
              <a:rPr lang="en-US" dirty="0" smtClean="0"/>
              <a:t>Find the atom with the maximum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Bucket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MCS order of the vertices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bucket for each vertex</a:t>
            </a:r>
          </a:p>
          <a:p>
            <a:pPr marL="400050" lvl="1" indent="0">
              <a:buNone/>
            </a:pPr>
            <a:r>
              <a:rPr lang="en-US" dirty="0" smtClean="0"/>
              <a:t>  Bucket stores:</a:t>
            </a:r>
            <a:endParaRPr lang="en-US" dirty="0"/>
          </a:p>
          <a:p>
            <a:pPr marL="1314450" lvl="2" indent="-514350">
              <a:buFont typeface="+mj-lt"/>
              <a:buAutoNum type="alphaLcPeriod"/>
            </a:pPr>
            <a:r>
              <a:rPr lang="en-US" dirty="0" smtClean="0"/>
              <a:t>Edges that bucket’s </a:t>
            </a:r>
            <a:r>
              <a:rPr lang="en-US" dirty="0" smtClean="0"/>
              <a:t>vertex </a:t>
            </a:r>
            <a:r>
              <a:rPr lang="en-US" dirty="0" smtClean="0"/>
              <a:t>is </a:t>
            </a:r>
            <a:r>
              <a:rPr lang="en-US" dirty="0" smtClean="0"/>
              <a:t>inside</a:t>
            </a:r>
            <a:endParaRPr lang="en-US" dirty="0" smtClean="0"/>
          </a:p>
          <a:p>
            <a:pPr marL="1314450" lvl="2" indent="-514350">
              <a:buFont typeface="+mj-lt"/>
              <a:buAutoNum type="alphaLcPeriod"/>
            </a:pPr>
            <a:r>
              <a:rPr lang="en-US" dirty="0" err="1" smtClean="0"/>
              <a:t>Subqueries</a:t>
            </a:r>
            <a:r>
              <a:rPr lang="en-US" dirty="0" smtClean="0"/>
              <a:t>  for bucket’s vertex		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the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Bucket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Step 3 </a:t>
            </a:r>
            <a:r>
              <a:rPr lang="en-US" smtClean="0"/>
              <a:t>: Build </a:t>
            </a:r>
            <a:r>
              <a:rPr lang="en-US" dirty="0" smtClean="0"/>
              <a:t>the SQL query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Buckets in descending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SELECT</a:t>
            </a:r>
            <a:r>
              <a:rPr lang="en-US" dirty="0" smtClean="0"/>
              <a:t>	all live vertices of the bucket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FROM</a:t>
            </a:r>
            <a:r>
              <a:rPr lang="en-US" dirty="0" smtClean="0"/>
              <a:t>	all </a:t>
            </a:r>
            <a:r>
              <a:rPr lang="en-US" dirty="0" err="1" smtClean="0"/>
              <a:t>edjes</a:t>
            </a:r>
            <a:r>
              <a:rPr lang="en-US" dirty="0" smtClean="0"/>
              <a:t> and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 smtClean="0"/>
              <a:t>JOIN</a:t>
            </a:r>
            <a:r>
              <a:rPr lang="en-US" dirty="0" err="1" smtClean="0"/>
              <a:t>ing</a:t>
            </a:r>
            <a:r>
              <a:rPr lang="en-US" dirty="0" smtClean="0"/>
              <a:t>	them		</a:t>
            </a:r>
            <a:r>
              <a:rPr lang="en-US" u="sng" dirty="0" smtClean="0"/>
              <a:t>ON</a:t>
            </a:r>
            <a:r>
              <a:rPr lang="en-US" dirty="0" smtClean="0"/>
              <a:t>	conditions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Bucket’s query and delete the Bucket</a:t>
            </a:r>
          </a:p>
        </p:txBody>
      </p:sp>
    </p:spTree>
    <p:extLst>
      <p:ext uri="{BB962C8B-B14F-4D97-AF65-F5344CB8AC3E}">
        <p14:creationId xmlns:p14="http://schemas.microsoft.com/office/powerpoint/2010/main" val="1501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Experiment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Table generator</a:t>
            </a:r>
          </a:p>
          <a:p>
            <a:r>
              <a:rPr lang="nl-NL" dirty="0" smtClean="0"/>
              <a:t>Graph generator</a:t>
            </a:r>
          </a:p>
          <a:p>
            <a:r>
              <a:rPr lang="nl-NL" dirty="0" smtClean="0"/>
              <a:t>Graph translator / Query generator</a:t>
            </a:r>
          </a:p>
          <a:p>
            <a:r>
              <a:rPr lang="nl-NL" dirty="0" smtClean="0"/>
              <a:t>SQL engine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9" y="3958027"/>
            <a:ext cx="8100391" cy="155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Generate boolean queries</a:t>
            </a:r>
          </a:p>
          <a:p>
            <a:r>
              <a:rPr lang="nl-NL" dirty="0" smtClean="0"/>
              <a:t>Measure execution time</a:t>
            </a:r>
          </a:p>
          <a:p>
            <a:r>
              <a:rPr lang="nl-NL" dirty="0" smtClean="0"/>
              <a:t>Scale order with a fixed density (3.0 &amp; 6.0)</a:t>
            </a:r>
          </a:p>
          <a:p>
            <a:r>
              <a:rPr lang="nl-NL" dirty="0" smtClean="0"/>
              <a:t>Scale density with a fixed order (20)</a:t>
            </a:r>
          </a:p>
          <a:p>
            <a:endParaRPr lang="nl-NL" dirty="0"/>
          </a:p>
          <a:p>
            <a:r>
              <a:rPr lang="nl-NL" dirty="0" smtClean="0"/>
              <a:t>Still to do:</a:t>
            </a:r>
          </a:p>
          <a:p>
            <a:pPr lvl="1"/>
            <a:r>
              <a:rPr lang="nl-NL" dirty="0" smtClean="0"/>
              <a:t>Different graphs types (Augmented, Ladder, Circular)</a:t>
            </a:r>
          </a:p>
          <a:p>
            <a:pPr lvl="1"/>
            <a:r>
              <a:rPr lang="nl-NL" dirty="0" smtClean="0"/>
              <a:t>More runs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33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Results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37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74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90525" y="1502568"/>
          <a:ext cx="8362950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46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90525" y="1502568"/>
          <a:ext cx="8362950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Main Idea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Most database queries can be expressed as </a:t>
            </a:r>
          </a:p>
          <a:p>
            <a:pPr marL="0" indent="0" algn="ctr">
              <a:buNone/>
            </a:pPr>
            <a:r>
              <a:rPr lang="en-US" dirty="0" smtClean="0"/>
              <a:t>Select-Project-Join queries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Order of Select, Project and Join operations </a:t>
            </a:r>
          </a:p>
          <a:p>
            <a:pPr marL="0" indent="0" algn="ctr">
              <a:buNone/>
            </a:pPr>
            <a:r>
              <a:rPr lang="en-US" dirty="0" smtClean="0"/>
              <a:t>  Drastic impact on query processing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200" dirty="0" smtClean="0"/>
              <a:t>Project-Join order </a:t>
            </a:r>
          </a:p>
          <a:p>
            <a:pPr marL="457200" lvl="1" indent="0" algn="ctr">
              <a:buNone/>
            </a:pPr>
            <a:r>
              <a:rPr lang="en-US" sz="3200" dirty="0" smtClean="0"/>
              <a:t>linear bound on size of intermediate results 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1600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1580" y="55335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1560" y="4653136"/>
            <a:ext cx="79928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Provisional 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Almost no difference between approaches</a:t>
            </a:r>
          </a:p>
          <a:p>
            <a:pPr lvl="1"/>
            <a:r>
              <a:rPr lang="nl-NL" dirty="0" smtClean="0"/>
              <a:t>Better optimazitions done by the engine</a:t>
            </a:r>
          </a:p>
          <a:p>
            <a:pPr lvl="1"/>
            <a:r>
              <a:rPr lang="nl-NL" dirty="0" smtClean="0"/>
              <a:t>Faster machine</a:t>
            </a:r>
          </a:p>
          <a:p>
            <a:endParaRPr lang="nl-NL" dirty="0" smtClean="0"/>
          </a:p>
          <a:p>
            <a:r>
              <a:rPr lang="nl-NL" dirty="0" smtClean="0"/>
              <a:t>Need to do more runs with higher order and density</a:t>
            </a:r>
          </a:p>
          <a:p>
            <a:r>
              <a:rPr lang="nl-NL" dirty="0" smtClean="0"/>
              <a:t>Experiment Bucket Elimination and graph types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</a:t>
            </a:r>
          </a:p>
          <a:p>
            <a:endParaRPr lang="en-US" dirty="0" smtClean="0"/>
          </a:p>
          <a:p>
            <a:r>
              <a:rPr lang="en-US" dirty="0" smtClean="0"/>
              <a:t>Projection Pushing</a:t>
            </a:r>
          </a:p>
          <a:p>
            <a:endParaRPr lang="en-US" dirty="0" smtClean="0"/>
          </a:p>
          <a:p>
            <a:r>
              <a:rPr lang="en-US" dirty="0" smtClean="0"/>
              <a:t>Join Reordering</a:t>
            </a:r>
          </a:p>
          <a:p>
            <a:endParaRPr lang="en-US" dirty="0" smtClean="0"/>
          </a:p>
          <a:p>
            <a:r>
              <a:rPr lang="en-US" dirty="0" smtClean="0"/>
              <a:t>Bucket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3-COLOR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graph G, with n </a:t>
            </a:r>
            <a:r>
              <a:rPr lang="en-US" dirty="0" smtClean="0"/>
              <a:t>vertices,                        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/>
              <a:t>=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must </a:t>
            </a:r>
            <a:r>
              <a:rPr lang="en-US" dirty="0"/>
              <a:t>color the vertices of </a:t>
            </a:r>
            <a:r>
              <a:rPr lang="en-US" dirty="0" smtClean="0"/>
              <a:t>a </a:t>
            </a:r>
            <a:r>
              <a:rPr lang="en-US" dirty="0"/>
              <a:t>graph in such a way so that </a:t>
            </a:r>
            <a:r>
              <a:rPr lang="en-US" dirty="0" smtClean="0"/>
              <a:t>NO </a:t>
            </a:r>
            <a:r>
              <a:rPr lang="en-US" dirty="0"/>
              <a:t>two adjacent vertices have the same color.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3-COLOR Graph</a:t>
            </a:r>
            <a:endParaRPr lang="en-US" b="1" dirty="0"/>
          </a:p>
        </p:txBody>
      </p:sp>
      <p:pic>
        <p:nvPicPr>
          <p:cNvPr id="5" name="Picture 2" descr="http://upload.wikimedia.org/wikipedia/commons/thumb/9/90/Petersen_graph_3-coloring.svg/220px-Petersen_graph_3-color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4072086" cy="390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3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Translate graph instances(G) of 3-COLOR </a:t>
            </a:r>
          </a:p>
          <a:p>
            <a:pPr marL="0" indent="0" algn="ctr">
              <a:buNone/>
            </a:pPr>
            <a:r>
              <a:rPr lang="en-US" dirty="0" smtClean="0"/>
              <a:t>into project-join queries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Query returns a nonempty result </a:t>
            </a:r>
          </a:p>
          <a:p>
            <a:pPr marL="0" indent="0" algn="ctr">
              <a:buNone/>
            </a:pPr>
            <a:r>
              <a:rPr lang="en-US" dirty="0" smtClean="0"/>
              <a:t>iff G is 3-colorable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SELECT</a:t>
            </a:r>
            <a:r>
              <a:rPr lang="en-US" dirty="0" smtClean="0"/>
              <a:t> 	[..]</a:t>
            </a:r>
          </a:p>
          <a:p>
            <a:pPr marL="0" indent="0">
              <a:buNone/>
            </a:pPr>
            <a:r>
              <a:rPr lang="en-US" u="sng" dirty="0" smtClean="0"/>
              <a:t>FROM 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r>
              <a:rPr lang="en-US" u="sng" dirty="0" smtClean="0"/>
              <a:t>WHERE</a:t>
            </a:r>
            <a:r>
              <a:rPr lang="en-US" dirty="0" smtClean="0"/>
              <a:t>	[..] 	</a:t>
            </a:r>
            <a:r>
              <a:rPr lang="en-US" u="sng" dirty="0" smtClean="0"/>
              <a:t>AND</a:t>
            </a:r>
            <a:r>
              <a:rPr lang="en-US" dirty="0" smtClean="0"/>
              <a:t>	[..]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Problem!!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PostreSQL</a:t>
            </a:r>
            <a:r>
              <a:rPr lang="en-US" dirty="0" smtClean="0"/>
              <a:t> Planner found these queries exceedingly difficult to compile.</a:t>
            </a:r>
          </a:p>
          <a:p>
            <a:pPr marL="0" indent="0" algn="ctr">
              <a:buNone/>
            </a:pPr>
            <a:r>
              <a:rPr lang="en-US" dirty="0" err="1" smtClean="0"/>
              <a:t>Compile_time</a:t>
            </a:r>
            <a:r>
              <a:rPr lang="en-US" dirty="0" smtClean="0"/>
              <a:t> &gt; </a:t>
            </a:r>
            <a:r>
              <a:rPr lang="en-US" dirty="0" err="1" smtClean="0"/>
              <a:t>Execution_time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0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Straightforward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SELECT</a:t>
            </a:r>
            <a:r>
              <a:rPr lang="en-US" dirty="0"/>
              <a:t> 	[..]</a:t>
            </a:r>
          </a:p>
          <a:p>
            <a:pPr marL="0" indent="0">
              <a:buNone/>
            </a:pPr>
            <a:r>
              <a:rPr lang="en-US" u="sng" dirty="0"/>
              <a:t>FROM</a:t>
            </a:r>
            <a:r>
              <a:rPr lang="en-US" dirty="0"/>
              <a:t> 	</a:t>
            </a:r>
            <a:r>
              <a:rPr lang="en-US" dirty="0" smtClean="0"/>
              <a:t>[..] 	</a:t>
            </a:r>
            <a:r>
              <a:rPr lang="en-US" u="sng" dirty="0" smtClean="0"/>
              <a:t>JOIN</a:t>
            </a:r>
            <a:r>
              <a:rPr lang="en-US" dirty="0" smtClean="0"/>
              <a:t>	[..]	…	</a:t>
            </a:r>
            <a:r>
              <a:rPr lang="en-US" u="sng" dirty="0" smtClean="0"/>
              <a:t>JOIN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r>
              <a:rPr lang="en-US" u="sng" dirty="0" smtClean="0"/>
              <a:t>ON</a:t>
            </a:r>
            <a:r>
              <a:rPr lang="en-US" dirty="0" smtClean="0"/>
              <a:t>		[..]	</a:t>
            </a:r>
            <a:r>
              <a:rPr lang="en-US" u="sng" dirty="0" smtClean="0"/>
              <a:t>ON</a:t>
            </a:r>
            <a:r>
              <a:rPr lang="en-US" dirty="0" smtClean="0"/>
              <a:t>	[..]	…	</a:t>
            </a:r>
            <a:r>
              <a:rPr lang="en-US" u="sng" dirty="0" smtClean="0"/>
              <a:t>ON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</a:t>
            </a:r>
          </a:p>
          <a:p>
            <a:pPr marL="0" indent="0">
              <a:buNone/>
            </a:pPr>
            <a:r>
              <a:rPr lang="en-US" dirty="0" smtClean="0"/>
              <a:t>We create the order that the database engine evaluates the query</a:t>
            </a:r>
          </a:p>
          <a:p>
            <a:pPr marL="0" indent="0">
              <a:buNone/>
            </a:pPr>
            <a:r>
              <a:rPr lang="en-US" dirty="0" smtClean="0"/>
              <a:t>	decreases </a:t>
            </a:r>
            <a:r>
              <a:rPr lang="en-US" dirty="0"/>
              <a:t>the compile time </a:t>
            </a:r>
            <a:r>
              <a:rPr lang="en-US" dirty="0" smtClean="0"/>
              <a:t>dramatically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3568" y="55172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Pushing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SELECT</a:t>
            </a:r>
            <a:r>
              <a:rPr lang="en-US" dirty="0"/>
              <a:t> 	[..]</a:t>
            </a:r>
          </a:p>
          <a:p>
            <a:pPr marL="0" indent="0">
              <a:buNone/>
            </a:pPr>
            <a:r>
              <a:rPr lang="en-US" u="sng" dirty="0"/>
              <a:t>FROM</a:t>
            </a:r>
            <a:r>
              <a:rPr lang="en-US" dirty="0"/>
              <a:t> 	[..] 	</a:t>
            </a:r>
            <a:r>
              <a:rPr lang="en-US" u="sng" dirty="0"/>
              <a:t>JOIN</a:t>
            </a:r>
            <a:r>
              <a:rPr lang="en-US" dirty="0"/>
              <a:t>	</a:t>
            </a:r>
            <a:r>
              <a:rPr lang="en-US" dirty="0" smtClean="0"/>
              <a:t>[..]	…      </a:t>
            </a:r>
            <a:r>
              <a:rPr lang="en-US" u="sng" dirty="0" smtClean="0"/>
              <a:t>JOIN</a:t>
            </a:r>
            <a:r>
              <a:rPr lang="en-US" dirty="0" smtClean="0"/>
              <a:t>(</a:t>
            </a:r>
            <a:r>
              <a:rPr lang="en-US" dirty="0" err="1" smtClean="0"/>
              <a:t>Subquery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ON</a:t>
            </a:r>
            <a:r>
              <a:rPr lang="en-US" dirty="0"/>
              <a:t>		[..]	</a:t>
            </a:r>
            <a:r>
              <a:rPr lang="en-US" u="sng" dirty="0"/>
              <a:t>ON</a:t>
            </a:r>
            <a:r>
              <a:rPr lang="en-US" dirty="0"/>
              <a:t>	[..]	</a:t>
            </a:r>
            <a:r>
              <a:rPr lang="en-US" dirty="0" smtClean="0"/>
              <a:t>…      </a:t>
            </a:r>
            <a:r>
              <a:rPr lang="en-US" u="sng" dirty="0" smtClean="0"/>
              <a:t>ON</a:t>
            </a:r>
            <a:r>
              <a:rPr lang="en-US" dirty="0"/>
              <a:t>	[..]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4441916"/>
              </p:ext>
            </p:extLst>
          </p:nvPr>
        </p:nvGraphicFramePr>
        <p:xfrm>
          <a:off x="971600" y="3212976"/>
          <a:ext cx="7571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379</Words>
  <Application>Microsoft Office PowerPoint</Application>
  <PresentationFormat>On-screen Show (4:3)</PresentationFormat>
  <Paragraphs>130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Projection Pushing Revisited</vt:lpstr>
      <vt:lpstr>Main Idea</vt:lpstr>
      <vt:lpstr>Techniques</vt:lpstr>
      <vt:lpstr>3-COLOR Problem</vt:lpstr>
      <vt:lpstr>3-COLOR Graph</vt:lpstr>
      <vt:lpstr>Setup Simulation</vt:lpstr>
      <vt:lpstr>Naïve approach</vt:lpstr>
      <vt:lpstr>Straightforward</vt:lpstr>
      <vt:lpstr>Project Pushing</vt:lpstr>
      <vt:lpstr>Join Reordering</vt:lpstr>
      <vt:lpstr>Bucket Elimination</vt:lpstr>
      <vt:lpstr>Bucket Elimination</vt:lpstr>
      <vt:lpstr>Setup Experiment</vt:lpstr>
      <vt:lpstr>Experiment</vt:lpstr>
      <vt:lpstr>First Results</vt:lpstr>
      <vt:lpstr>First Results</vt:lpstr>
      <vt:lpstr>First Results</vt:lpstr>
      <vt:lpstr>First Results</vt:lpstr>
      <vt:lpstr>First Results</vt:lpstr>
      <vt:lpstr>First Results</vt:lpstr>
      <vt:lpstr>Provisional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L755</dc:creator>
  <cp:lastModifiedBy>Colin</cp:lastModifiedBy>
  <cp:revision>33</cp:revision>
  <dcterms:created xsi:type="dcterms:W3CDTF">2014-06-11T11:10:54Z</dcterms:created>
  <dcterms:modified xsi:type="dcterms:W3CDTF">2014-06-13T06:45:42Z</dcterms:modified>
</cp:coreProperties>
</file>