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147470886" r:id="rId2"/>
    <p:sldId id="2147470892" r:id="rId3"/>
    <p:sldId id="2147470890" r:id="rId4"/>
    <p:sldId id="2147470891" r:id="rId5"/>
    <p:sldId id="2147470893" r:id="rId6"/>
    <p:sldId id="2147470894" r:id="rId7"/>
    <p:sldId id="2147470887" r:id="rId8"/>
    <p:sldId id="2147470888" r:id="rId9"/>
    <p:sldId id="21474708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E2FF"/>
    <a:srgbClr val="FFFFFF"/>
    <a:srgbClr val="F3F6F8"/>
    <a:srgbClr val="CDD8E6"/>
    <a:srgbClr val="C3B2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5535" autoAdjust="0"/>
  </p:normalViewPr>
  <p:slideViewPr>
    <p:cSldViewPr snapToGrid="0">
      <p:cViewPr varScale="1">
        <p:scale>
          <a:sx n="101" d="100"/>
          <a:sy n="101" d="100"/>
        </p:scale>
        <p:origin x="114" y="282"/>
      </p:cViewPr>
      <p:guideLst/>
    </p:cSldViewPr>
  </p:slideViewPr>
  <p:notesTextViewPr>
    <p:cViewPr>
      <p:scale>
        <a:sx n="1" d="1"/>
        <a:sy n="1" d="1"/>
      </p:scale>
      <p:origin x="0" y="0"/>
    </p:cViewPr>
  </p:notesTextViewPr>
  <p:notesViewPr>
    <p:cSldViewPr snapToGrid="0">
      <p:cViewPr varScale="1">
        <p:scale>
          <a:sx n="115" d="100"/>
          <a:sy n="115" d="100"/>
        </p:scale>
        <p:origin x="241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de-DE" dirty="0"/>
              <a:t>Top</a:t>
            </a:r>
            <a:r>
              <a:rPr lang="de-DE" baseline="0" dirty="0"/>
              <a:t> 10 </a:t>
            </a:r>
            <a:r>
              <a:rPr lang="de-DE" baseline="0" dirty="0" err="1"/>
              <a:t>movie</a:t>
            </a:r>
            <a:r>
              <a:rPr lang="de-DE" baseline="0" dirty="0"/>
              <a:t> </a:t>
            </a:r>
            <a:r>
              <a:rPr lang="de-DE" baseline="0" dirty="0" err="1"/>
              <a:t>studios</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Sheet1!$D$15</c:f>
              <c:strCache>
                <c:ptCount val="1"/>
                <c:pt idx="0">
                  <c:v>Total Gross(Mio)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Sheet1!$C$16:$C$25</c:f>
              <c:strCache>
                <c:ptCount val="10"/>
                <c:pt idx="0">
                  <c:v>BV</c:v>
                </c:pt>
                <c:pt idx="1">
                  <c:v>Fox</c:v>
                </c:pt>
                <c:pt idx="2">
                  <c:v>Uni.</c:v>
                </c:pt>
                <c:pt idx="3">
                  <c:v>WB</c:v>
                </c:pt>
                <c:pt idx="4">
                  <c:v>Sony</c:v>
                </c:pt>
                <c:pt idx="5">
                  <c:v>Par.</c:v>
                </c:pt>
                <c:pt idx="6">
                  <c:v>WB (NL)</c:v>
                </c:pt>
                <c:pt idx="7">
                  <c:v>LGF</c:v>
                </c:pt>
                <c:pt idx="8">
                  <c:v>P/DW</c:v>
                </c:pt>
                <c:pt idx="9">
                  <c:v>Wein.</c:v>
                </c:pt>
              </c:strCache>
            </c:strRef>
          </c:cat>
          <c:val>
            <c:numRef>
              <c:f>Sheet1!$D$16:$D$25</c:f>
              <c:numCache>
                <c:formatCode>General</c:formatCode>
                <c:ptCount val="10"/>
                <c:pt idx="0">
                  <c:v>35109.447999000004</c:v>
                </c:pt>
                <c:pt idx="1">
                  <c:v>27393.166596999999</c:v>
                </c:pt>
                <c:pt idx="2">
                  <c:v>25168.105998999999</c:v>
                </c:pt>
                <c:pt idx="3">
                  <c:v>23385.502999</c:v>
                </c:pt>
                <c:pt idx="4">
                  <c:v>17298.250497000001</c:v>
                </c:pt>
                <c:pt idx="5">
                  <c:v>16257.179698</c:v>
                </c:pt>
                <c:pt idx="6">
                  <c:v>9523.7999990000008</c:v>
                </c:pt>
                <c:pt idx="7">
                  <c:v>7457.5586999999996</c:v>
                </c:pt>
                <c:pt idx="8">
                  <c:v>5076.5</c:v>
                </c:pt>
                <c:pt idx="9">
                  <c:v>3533.7188980000001</c:v>
                </c:pt>
              </c:numCache>
            </c:numRef>
          </c:val>
          <c:extLst>
            <c:ext xmlns:c16="http://schemas.microsoft.com/office/drawing/2014/chart" uri="{C3380CC4-5D6E-409C-BE32-E72D297353CC}">
              <c16:uniqueId val="{00000000-0F69-421C-BD2D-3A092B83A413}"/>
            </c:ext>
          </c:extLst>
        </c:ser>
        <c:dLbls>
          <c:showLegendKey val="0"/>
          <c:showVal val="0"/>
          <c:showCatName val="0"/>
          <c:showSerName val="0"/>
          <c:showPercent val="0"/>
          <c:showBubbleSize val="0"/>
        </c:dLbls>
        <c:gapWidth val="100"/>
        <c:axId val="835321856"/>
        <c:axId val="835322184"/>
      </c:barChart>
      <c:lineChart>
        <c:grouping val="standard"/>
        <c:varyColors val="0"/>
        <c:ser>
          <c:idx val="1"/>
          <c:order val="1"/>
          <c:tx>
            <c:strRef>
              <c:f>Sheet1!$E$15</c:f>
              <c:strCache>
                <c:ptCount val="1"/>
                <c:pt idx="0">
                  <c:v>Movie Count</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Sheet1!$C$16:$C$25</c:f>
              <c:strCache>
                <c:ptCount val="10"/>
                <c:pt idx="0">
                  <c:v>BV</c:v>
                </c:pt>
                <c:pt idx="1">
                  <c:v>Fox</c:v>
                </c:pt>
                <c:pt idx="2">
                  <c:v>Uni.</c:v>
                </c:pt>
                <c:pt idx="3">
                  <c:v>WB</c:v>
                </c:pt>
                <c:pt idx="4">
                  <c:v>Sony</c:v>
                </c:pt>
                <c:pt idx="5">
                  <c:v>Par.</c:v>
                </c:pt>
                <c:pt idx="6">
                  <c:v>WB (NL)</c:v>
                </c:pt>
                <c:pt idx="7">
                  <c:v>LGF</c:v>
                </c:pt>
                <c:pt idx="8">
                  <c:v>P/DW</c:v>
                </c:pt>
                <c:pt idx="9">
                  <c:v>Wein.</c:v>
                </c:pt>
              </c:strCache>
            </c:strRef>
          </c:cat>
          <c:val>
            <c:numRef>
              <c:f>Sheet1!$E$16:$E$25</c:f>
              <c:numCache>
                <c:formatCode>General</c:formatCode>
                <c:ptCount val="10"/>
                <c:pt idx="0">
                  <c:v>86</c:v>
                </c:pt>
                <c:pt idx="1">
                  <c:v>117</c:v>
                </c:pt>
                <c:pt idx="2">
                  <c:v>127</c:v>
                </c:pt>
                <c:pt idx="3">
                  <c:v>105</c:v>
                </c:pt>
                <c:pt idx="4">
                  <c:v>82</c:v>
                </c:pt>
                <c:pt idx="5">
                  <c:v>80</c:v>
                </c:pt>
                <c:pt idx="6">
                  <c:v>41</c:v>
                </c:pt>
                <c:pt idx="7">
                  <c:v>80</c:v>
                </c:pt>
                <c:pt idx="8">
                  <c:v>10</c:v>
                </c:pt>
                <c:pt idx="9">
                  <c:v>65</c:v>
                </c:pt>
              </c:numCache>
            </c:numRef>
          </c:val>
          <c:smooth val="0"/>
          <c:extLst>
            <c:ext xmlns:c16="http://schemas.microsoft.com/office/drawing/2014/chart" uri="{C3380CC4-5D6E-409C-BE32-E72D297353CC}">
              <c16:uniqueId val="{00000001-0F69-421C-BD2D-3A092B83A413}"/>
            </c:ext>
          </c:extLst>
        </c:ser>
        <c:dLbls>
          <c:showLegendKey val="0"/>
          <c:showVal val="0"/>
          <c:showCatName val="0"/>
          <c:showSerName val="0"/>
          <c:showPercent val="0"/>
          <c:showBubbleSize val="0"/>
        </c:dLbls>
        <c:marker val="1"/>
        <c:smooth val="0"/>
        <c:axId val="935663600"/>
        <c:axId val="582333064"/>
      </c:lineChart>
      <c:catAx>
        <c:axId val="83532185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de-DE" dirty="0"/>
                  <a:t>Studio</a:t>
                </a:r>
                <a:endParaRPr lang="en-US" dirty="0"/>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35322184"/>
        <c:crosses val="autoZero"/>
        <c:auto val="1"/>
        <c:lblAlgn val="ctr"/>
        <c:lblOffset val="100"/>
        <c:noMultiLvlLbl val="0"/>
      </c:catAx>
      <c:valAx>
        <c:axId val="83532218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Total Gross (</a:t>
                </a:r>
                <a:r>
                  <a:rPr lang="en-US" dirty="0" err="1"/>
                  <a:t>mio</a:t>
                </a:r>
                <a:r>
                  <a:rPr lang="en-US" dirty="0"/>
                  <a:t> $)</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35321856"/>
        <c:crosses val="autoZero"/>
        <c:crossBetween val="between"/>
      </c:valAx>
      <c:valAx>
        <c:axId val="582333064"/>
        <c:scaling>
          <c:orientation val="minMax"/>
        </c:scaling>
        <c:delete val="0"/>
        <c:axPos val="r"/>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Movie count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35663600"/>
        <c:crosses val="max"/>
        <c:crossBetween val="between"/>
      </c:valAx>
      <c:catAx>
        <c:axId val="935663600"/>
        <c:scaling>
          <c:orientation val="minMax"/>
        </c:scaling>
        <c:delete val="1"/>
        <c:axPos val="b"/>
        <c:numFmt formatCode="General" sourceLinked="1"/>
        <c:majorTickMark val="out"/>
        <c:minorTickMark val="none"/>
        <c:tickLblPos val="nextTo"/>
        <c:crossAx val="58233306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Return on Investment per Director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Director!$C$15</c:f>
              <c:strCache>
                <c:ptCount val="1"/>
                <c:pt idx="0">
                  <c:v>world_gross_avg(mio)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Director!$B$16:$B$25</c:f>
              <c:strCache>
                <c:ptCount val="10"/>
                <c:pt idx="0">
                  <c:v>Anthony Russo</c:v>
                </c:pt>
                <c:pt idx="1">
                  <c:v>Chris Buck</c:v>
                </c:pt>
                <c:pt idx="2">
                  <c:v>Adam Green</c:v>
                </c:pt>
                <c:pt idx="3">
                  <c:v>Kyle Balda</c:v>
                </c:pt>
                <c:pt idx="4">
                  <c:v>Sam Mendes</c:v>
                </c:pt>
                <c:pt idx="5">
                  <c:v>Peter Jackson</c:v>
                </c:pt>
                <c:pt idx="6">
                  <c:v>Lee Unkrich</c:v>
                </c:pt>
                <c:pt idx="7">
                  <c:v>Yarrow Cheney</c:v>
                </c:pt>
                <c:pt idx="8">
                  <c:v>Ronnie Del Carmen</c:v>
                </c:pt>
                <c:pt idx="9">
                  <c:v>Artie Mandelberg</c:v>
                </c:pt>
              </c:strCache>
            </c:strRef>
          </c:cat>
          <c:val>
            <c:numRef>
              <c:f>Director!$C$16:$C$25</c:f>
              <c:numCache>
                <c:formatCode>0</c:formatCode>
                <c:ptCount val="10"/>
                <c:pt idx="0">
                  <c:v>1300.666667</c:v>
                </c:pt>
                <c:pt idx="1">
                  <c:v>1272</c:v>
                </c:pt>
                <c:pt idx="2">
                  <c:v>1272</c:v>
                </c:pt>
                <c:pt idx="3">
                  <c:v>1097.5</c:v>
                </c:pt>
                <c:pt idx="4">
                  <c:v>995.5</c:v>
                </c:pt>
                <c:pt idx="5">
                  <c:v>988.5</c:v>
                </c:pt>
                <c:pt idx="6">
                  <c:v>933.5</c:v>
                </c:pt>
                <c:pt idx="7">
                  <c:v>887</c:v>
                </c:pt>
                <c:pt idx="8">
                  <c:v>854</c:v>
                </c:pt>
                <c:pt idx="9">
                  <c:v>854</c:v>
                </c:pt>
              </c:numCache>
            </c:numRef>
          </c:val>
          <c:extLst>
            <c:ext xmlns:c16="http://schemas.microsoft.com/office/drawing/2014/chart" uri="{C3380CC4-5D6E-409C-BE32-E72D297353CC}">
              <c16:uniqueId val="{00000000-C9B8-46DF-A7BF-8B24411FAC6A}"/>
            </c:ext>
          </c:extLst>
        </c:ser>
        <c:ser>
          <c:idx val="1"/>
          <c:order val="1"/>
          <c:tx>
            <c:strRef>
              <c:f>Director!$D$15</c:f>
              <c:strCache>
                <c:ptCount val="1"/>
                <c:pt idx="0">
                  <c:v>production_budget_avg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Director!$B$16:$B$25</c:f>
              <c:strCache>
                <c:ptCount val="10"/>
                <c:pt idx="0">
                  <c:v>Anthony Russo</c:v>
                </c:pt>
                <c:pt idx="1">
                  <c:v>Chris Buck</c:v>
                </c:pt>
                <c:pt idx="2">
                  <c:v>Adam Green</c:v>
                </c:pt>
                <c:pt idx="3">
                  <c:v>Kyle Balda</c:v>
                </c:pt>
                <c:pt idx="4">
                  <c:v>Sam Mendes</c:v>
                </c:pt>
                <c:pt idx="5">
                  <c:v>Peter Jackson</c:v>
                </c:pt>
                <c:pt idx="6">
                  <c:v>Lee Unkrich</c:v>
                </c:pt>
                <c:pt idx="7">
                  <c:v>Yarrow Cheney</c:v>
                </c:pt>
                <c:pt idx="8">
                  <c:v>Ronnie Del Carmen</c:v>
                </c:pt>
                <c:pt idx="9">
                  <c:v>Artie Mandelberg</c:v>
                </c:pt>
              </c:strCache>
            </c:strRef>
          </c:cat>
          <c:val>
            <c:numRef>
              <c:f>Director!$D$16:$D$25</c:f>
              <c:numCache>
                <c:formatCode>General</c:formatCode>
                <c:ptCount val="10"/>
                <c:pt idx="0">
                  <c:v>240</c:v>
                </c:pt>
                <c:pt idx="1">
                  <c:v>150</c:v>
                </c:pt>
                <c:pt idx="2">
                  <c:v>150</c:v>
                </c:pt>
                <c:pt idx="3">
                  <c:v>74</c:v>
                </c:pt>
                <c:pt idx="4">
                  <c:v>250</c:v>
                </c:pt>
                <c:pt idx="5">
                  <c:v>250</c:v>
                </c:pt>
                <c:pt idx="6">
                  <c:v>187</c:v>
                </c:pt>
                <c:pt idx="7">
                  <c:v>75</c:v>
                </c:pt>
                <c:pt idx="8">
                  <c:v>175</c:v>
                </c:pt>
                <c:pt idx="9">
                  <c:v>175</c:v>
                </c:pt>
              </c:numCache>
            </c:numRef>
          </c:val>
          <c:extLst>
            <c:ext xmlns:c16="http://schemas.microsoft.com/office/drawing/2014/chart" uri="{C3380CC4-5D6E-409C-BE32-E72D297353CC}">
              <c16:uniqueId val="{00000001-C9B8-46DF-A7BF-8B24411FAC6A}"/>
            </c:ext>
          </c:extLst>
        </c:ser>
        <c:dLbls>
          <c:showLegendKey val="0"/>
          <c:showVal val="0"/>
          <c:showCatName val="0"/>
          <c:showSerName val="0"/>
          <c:showPercent val="0"/>
          <c:showBubbleSize val="0"/>
        </c:dLbls>
        <c:gapWidth val="219"/>
        <c:axId val="855983704"/>
        <c:axId val="855985672"/>
      </c:barChart>
      <c:lineChart>
        <c:grouping val="standard"/>
        <c:varyColors val="0"/>
        <c:ser>
          <c:idx val="2"/>
          <c:order val="2"/>
          <c:tx>
            <c:strRef>
              <c:f>Director!$E$15</c:f>
              <c:strCache>
                <c:ptCount val="1"/>
                <c:pt idx="0">
                  <c:v>ROI%</c:v>
                </c:pt>
              </c:strCache>
            </c:strRef>
          </c:tx>
          <c:spPr>
            <a:ln w="34925" cap="rnd">
              <a:solidFill>
                <a:schemeClr val="accent6">
                  <a:lumMod val="40000"/>
                  <a:lumOff val="60000"/>
                </a:schemeClr>
              </a:solidFill>
              <a:round/>
            </a:ln>
            <a:effectLst>
              <a:outerShdw blurRad="57150" dist="19050" dir="5400000" algn="ctr" rotWithShape="0">
                <a:srgbClr val="000000">
                  <a:alpha val="63000"/>
                </a:srgbClr>
              </a:outerShdw>
            </a:effectLst>
          </c:spPr>
          <c:marker>
            <c:symbol val="none"/>
          </c:marker>
          <c:cat>
            <c:strRef>
              <c:f>Director!$B$16:$B$25</c:f>
              <c:strCache>
                <c:ptCount val="10"/>
                <c:pt idx="0">
                  <c:v>Anthony Russo</c:v>
                </c:pt>
                <c:pt idx="1">
                  <c:v>Chris Buck</c:v>
                </c:pt>
                <c:pt idx="2">
                  <c:v>Adam Green</c:v>
                </c:pt>
                <c:pt idx="3">
                  <c:v>Kyle Balda</c:v>
                </c:pt>
                <c:pt idx="4">
                  <c:v>Sam Mendes</c:v>
                </c:pt>
                <c:pt idx="5">
                  <c:v>Peter Jackson</c:v>
                </c:pt>
                <c:pt idx="6">
                  <c:v>Lee Unkrich</c:v>
                </c:pt>
                <c:pt idx="7">
                  <c:v>Yarrow Cheney</c:v>
                </c:pt>
                <c:pt idx="8">
                  <c:v>Ronnie Del Carmen</c:v>
                </c:pt>
                <c:pt idx="9">
                  <c:v>Artie Mandelberg</c:v>
                </c:pt>
              </c:strCache>
            </c:strRef>
          </c:cat>
          <c:val>
            <c:numRef>
              <c:f>Director!$E$16:$E$25</c:f>
              <c:numCache>
                <c:formatCode>0%</c:formatCode>
                <c:ptCount val="10"/>
                <c:pt idx="0">
                  <c:v>4.4194444400000004</c:v>
                </c:pt>
                <c:pt idx="1">
                  <c:v>7.48</c:v>
                </c:pt>
                <c:pt idx="2">
                  <c:v>7.48</c:v>
                </c:pt>
                <c:pt idx="3">
                  <c:v>13.73154362</c:v>
                </c:pt>
                <c:pt idx="4">
                  <c:v>2.9820000000000002</c:v>
                </c:pt>
                <c:pt idx="5">
                  <c:v>2.9540000000000002</c:v>
                </c:pt>
                <c:pt idx="6">
                  <c:v>3.97866667</c:v>
                </c:pt>
                <c:pt idx="7">
                  <c:v>10.82666667</c:v>
                </c:pt>
                <c:pt idx="8">
                  <c:v>3.88</c:v>
                </c:pt>
                <c:pt idx="9">
                  <c:v>3.88</c:v>
                </c:pt>
              </c:numCache>
            </c:numRef>
          </c:val>
          <c:smooth val="0"/>
          <c:extLst>
            <c:ext xmlns:c16="http://schemas.microsoft.com/office/drawing/2014/chart" uri="{C3380CC4-5D6E-409C-BE32-E72D297353CC}">
              <c16:uniqueId val="{00000002-C9B8-46DF-A7BF-8B24411FAC6A}"/>
            </c:ext>
          </c:extLst>
        </c:ser>
        <c:dLbls>
          <c:showLegendKey val="0"/>
          <c:showVal val="0"/>
          <c:showCatName val="0"/>
          <c:showSerName val="0"/>
          <c:showPercent val="0"/>
          <c:showBubbleSize val="0"/>
        </c:dLbls>
        <c:marker val="1"/>
        <c:smooth val="0"/>
        <c:axId val="668195312"/>
        <c:axId val="668193672"/>
      </c:lineChart>
      <c:catAx>
        <c:axId val="85598370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Director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55985672"/>
        <c:crosses val="autoZero"/>
        <c:auto val="1"/>
        <c:lblAlgn val="ctr"/>
        <c:lblOffset val="100"/>
        <c:noMultiLvlLbl val="0"/>
      </c:catAx>
      <c:valAx>
        <c:axId val="85598567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World Gross in Millions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55983704"/>
        <c:crosses val="autoZero"/>
        <c:crossBetween val="between"/>
      </c:valAx>
      <c:valAx>
        <c:axId val="668193672"/>
        <c:scaling>
          <c:orientation val="minMax"/>
        </c:scaling>
        <c:delete val="0"/>
        <c:axPos val="r"/>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ROI %</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8195312"/>
        <c:crosses val="max"/>
        <c:crossBetween val="between"/>
      </c:valAx>
      <c:catAx>
        <c:axId val="668195312"/>
        <c:scaling>
          <c:orientation val="minMax"/>
        </c:scaling>
        <c:delete val="1"/>
        <c:axPos val="b"/>
        <c:numFmt formatCode="General" sourceLinked="1"/>
        <c:majorTickMark val="none"/>
        <c:minorTickMark val="none"/>
        <c:tickLblPos val="nextTo"/>
        <c:crossAx val="6681936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ROI &amp; Average Earnings per Genre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Sheet2!$M$1</c:f>
              <c:strCache>
                <c:ptCount val="1"/>
                <c:pt idx="0">
                  <c:v>avg earning(mio)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Sheet2!$L$2:$L$19</c:f>
              <c:strCache>
                <c:ptCount val="18"/>
                <c:pt idx="0">
                  <c:v>Animation</c:v>
                </c:pt>
                <c:pt idx="1">
                  <c:v>Adventure</c:v>
                </c:pt>
                <c:pt idx="2">
                  <c:v>Sci-Fi</c:v>
                </c:pt>
                <c:pt idx="3">
                  <c:v>Action</c:v>
                </c:pt>
                <c:pt idx="4">
                  <c:v>Fantasy</c:v>
                </c:pt>
                <c:pt idx="5">
                  <c:v>Family</c:v>
                </c:pt>
                <c:pt idx="6">
                  <c:v>Comedy</c:v>
                </c:pt>
                <c:pt idx="7">
                  <c:v>Thriller</c:v>
                </c:pt>
                <c:pt idx="8">
                  <c:v>Mystery</c:v>
                </c:pt>
                <c:pt idx="9">
                  <c:v>Sport</c:v>
                </c:pt>
                <c:pt idx="10">
                  <c:v>Music</c:v>
                </c:pt>
                <c:pt idx="11">
                  <c:v>Biography</c:v>
                </c:pt>
                <c:pt idx="12">
                  <c:v>Horror</c:v>
                </c:pt>
                <c:pt idx="13">
                  <c:v>Drama</c:v>
                </c:pt>
                <c:pt idx="14">
                  <c:v>Romance</c:v>
                </c:pt>
                <c:pt idx="15">
                  <c:v>Crime</c:v>
                </c:pt>
                <c:pt idx="16">
                  <c:v>History</c:v>
                </c:pt>
                <c:pt idx="17">
                  <c:v>Documentary</c:v>
                </c:pt>
              </c:strCache>
            </c:strRef>
          </c:cat>
          <c:val>
            <c:numRef>
              <c:f>Sheet2!$M$2:$M$19</c:f>
              <c:numCache>
                <c:formatCode>General</c:formatCode>
                <c:ptCount val="18"/>
                <c:pt idx="0">
                  <c:v>242.30508499999999</c:v>
                </c:pt>
                <c:pt idx="1">
                  <c:v>210.921053</c:v>
                </c:pt>
                <c:pt idx="2">
                  <c:v>186.179191</c:v>
                </c:pt>
                <c:pt idx="3">
                  <c:v>133.66789</c:v>
                </c:pt>
                <c:pt idx="4">
                  <c:v>133.15131600000001</c:v>
                </c:pt>
                <c:pt idx="5">
                  <c:v>128.706897</c:v>
                </c:pt>
                <c:pt idx="6">
                  <c:v>81.791732999999994</c:v>
                </c:pt>
                <c:pt idx="7">
                  <c:v>58.336708999999999</c:v>
                </c:pt>
                <c:pt idx="8">
                  <c:v>51.853107000000001</c:v>
                </c:pt>
                <c:pt idx="9">
                  <c:v>48.416666999999997</c:v>
                </c:pt>
                <c:pt idx="10">
                  <c:v>45.920634999999997</c:v>
                </c:pt>
                <c:pt idx="11">
                  <c:v>45.808988999999997</c:v>
                </c:pt>
                <c:pt idx="12">
                  <c:v>39.453608000000003</c:v>
                </c:pt>
                <c:pt idx="13">
                  <c:v>38.694757000000003</c:v>
                </c:pt>
                <c:pt idx="14">
                  <c:v>36.756</c:v>
                </c:pt>
                <c:pt idx="15">
                  <c:v>35.980583000000003</c:v>
                </c:pt>
                <c:pt idx="16">
                  <c:v>30.133333</c:v>
                </c:pt>
                <c:pt idx="17">
                  <c:v>24.142856999999999</c:v>
                </c:pt>
              </c:numCache>
            </c:numRef>
          </c:val>
          <c:extLst>
            <c:ext xmlns:c16="http://schemas.microsoft.com/office/drawing/2014/chart" uri="{C3380CC4-5D6E-409C-BE32-E72D297353CC}">
              <c16:uniqueId val="{00000000-362F-4402-8A40-40452D9B6AA0}"/>
            </c:ext>
          </c:extLst>
        </c:ser>
        <c:dLbls>
          <c:showLegendKey val="0"/>
          <c:showVal val="0"/>
          <c:showCatName val="0"/>
          <c:showSerName val="0"/>
          <c:showPercent val="0"/>
          <c:showBubbleSize val="0"/>
        </c:dLbls>
        <c:gapWidth val="219"/>
        <c:overlap val="-27"/>
        <c:axId val="939352880"/>
        <c:axId val="939353536"/>
      </c:barChart>
      <c:lineChart>
        <c:grouping val="standard"/>
        <c:varyColors val="0"/>
        <c:ser>
          <c:idx val="1"/>
          <c:order val="1"/>
          <c:tx>
            <c:strRef>
              <c:f>Sheet2!$N$1</c:f>
              <c:strCache>
                <c:ptCount val="1"/>
                <c:pt idx="0">
                  <c:v>ROI</c:v>
                </c:pt>
              </c:strCache>
            </c:strRef>
          </c:tx>
          <c:spPr>
            <a:ln w="34925" cap="rnd">
              <a:solidFill>
                <a:srgbClr val="FFC000"/>
              </a:solidFill>
              <a:round/>
            </a:ln>
            <a:effectLst>
              <a:outerShdw blurRad="57150" dist="19050" dir="5400000" algn="ctr" rotWithShape="0">
                <a:srgbClr val="000000">
                  <a:alpha val="63000"/>
                </a:srgbClr>
              </a:outerShdw>
            </a:effectLst>
          </c:spPr>
          <c:marker>
            <c:symbol val="none"/>
          </c:marker>
          <c:cat>
            <c:strRef>
              <c:f>Sheet2!$L$2:$L$19</c:f>
              <c:strCache>
                <c:ptCount val="18"/>
                <c:pt idx="0">
                  <c:v>Animation</c:v>
                </c:pt>
                <c:pt idx="1">
                  <c:v>Adventure</c:v>
                </c:pt>
                <c:pt idx="2">
                  <c:v>Sci-Fi</c:v>
                </c:pt>
                <c:pt idx="3">
                  <c:v>Action</c:v>
                </c:pt>
                <c:pt idx="4">
                  <c:v>Fantasy</c:v>
                </c:pt>
                <c:pt idx="5">
                  <c:v>Family</c:v>
                </c:pt>
                <c:pt idx="6">
                  <c:v>Comedy</c:v>
                </c:pt>
                <c:pt idx="7">
                  <c:v>Thriller</c:v>
                </c:pt>
                <c:pt idx="8">
                  <c:v>Mystery</c:v>
                </c:pt>
                <c:pt idx="9">
                  <c:v>Sport</c:v>
                </c:pt>
                <c:pt idx="10">
                  <c:v>Music</c:v>
                </c:pt>
                <c:pt idx="11">
                  <c:v>Biography</c:v>
                </c:pt>
                <c:pt idx="12">
                  <c:v>Horror</c:v>
                </c:pt>
                <c:pt idx="13">
                  <c:v>Drama</c:v>
                </c:pt>
                <c:pt idx="14">
                  <c:v>Romance</c:v>
                </c:pt>
                <c:pt idx="15">
                  <c:v>Crime</c:v>
                </c:pt>
                <c:pt idx="16">
                  <c:v>History</c:v>
                </c:pt>
                <c:pt idx="17">
                  <c:v>Documentary</c:v>
                </c:pt>
              </c:strCache>
            </c:strRef>
          </c:cat>
          <c:val>
            <c:numRef>
              <c:f>Sheet2!$N$2:$N$19</c:f>
              <c:numCache>
                <c:formatCode>0%</c:formatCode>
                <c:ptCount val="18"/>
                <c:pt idx="0">
                  <c:v>2.7155475400000002</c:v>
                </c:pt>
                <c:pt idx="1">
                  <c:v>2.2417300199999999</c:v>
                </c:pt>
                <c:pt idx="2">
                  <c:v>2.5155420199999998</c:v>
                </c:pt>
                <c:pt idx="3">
                  <c:v>1.9117963499999999</c:v>
                </c:pt>
                <c:pt idx="4">
                  <c:v>1.8367365499999999</c:v>
                </c:pt>
                <c:pt idx="5">
                  <c:v>2.1380495499999999</c:v>
                </c:pt>
                <c:pt idx="6">
                  <c:v>2.2774236400000003</c:v>
                </c:pt>
                <c:pt idx="7">
                  <c:v>2.1181174700000001</c:v>
                </c:pt>
                <c:pt idx="8">
                  <c:v>2.4507343100000001</c:v>
                </c:pt>
                <c:pt idx="9">
                  <c:v>2.0493827200000001</c:v>
                </c:pt>
                <c:pt idx="10">
                  <c:v>2.8786069700000003</c:v>
                </c:pt>
                <c:pt idx="11">
                  <c:v>1.83648649</c:v>
                </c:pt>
                <c:pt idx="12">
                  <c:v>2.4632053199999997</c:v>
                </c:pt>
                <c:pt idx="13">
                  <c:v>1.58964496</c:v>
                </c:pt>
                <c:pt idx="14">
                  <c:v>1.77736944</c:v>
                </c:pt>
                <c:pt idx="15">
                  <c:v>1.2678754700000001</c:v>
                </c:pt>
                <c:pt idx="16">
                  <c:v>1.0301994299999999</c:v>
                </c:pt>
                <c:pt idx="17">
                  <c:v>1.46637744</c:v>
                </c:pt>
              </c:numCache>
            </c:numRef>
          </c:val>
          <c:smooth val="0"/>
          <c:extLst>
            <c:ext xmlns:c16="http://schemas.microsoft.com/office/drawing/2014/chart" uri="{C3380CC4-5D6E-409C-BE32-E72D297353CC}">
              <c16:uniqueId val="{00000001-362F-4402-8A40-40452D9B6AA0}"/>
            </c:ext>
          </c:extLst>
        </c:ser>
        <c:dLbls>
          <c:showLegendKey val="0"/>
          <c:showVal val="0"/>
          <c:showCatName val="0"/>
          <c:showSerName val="0"/>
          <c:showPercent val="0"/>
          <c:showBubbleSize val="0"/>
        </c:dLbls>
        <c:marker val="1"/>
        <c:smooth val="0"/>
        <c:axId val="939352552"/>
        <c:axId val="939353864"/>
      </c:lineChart>
      <c:catAx>
        <c:axId val="93935288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Genre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39353536"/>
        <c:crosses val="autoZero"/>
        <c:auto val="1"/>
        <c:lblAlgn val="ctr"/>
        <c:lblOffset val="100"/>
        <c:noMultiLvlLbl val="0"/>
      </c:catAx>
      <c:valAx>
        <c:axId val="939353536"/>
        <c:scaling>
          <c:orientation val="minMax"/>
          <c:max val="250"/>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Average earnings (Mio)</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39352880"/>
        <c:crosses val="autoZero"/>
        <c:crossBetween val="between"/>
      </c:valAx>
      <c:valAx>
        <c:axId val="939353864"/>
        <c:scaling>
          <c:orientation val="minMax"/>
          <c:max val="5"/>
        </c:scaling>
        <c:delete val="0"/>
        <c:axPos val="r"/>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dirty="0"/>
                  <a:t>ROI</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39352552"/>
        <c:crosses val="max"/>
        <c:crossBetween val="between"/>
      </c:valAx>
      <c:catAx>
        <c:axId val="939352552"/>
        <c:scaling>
          <c:orientation val="minMax"/>
        </c:scaling>
        <c:delete val="1"/>
        <c:axPos val="b"/>
        <c:numFmt formatCode="General" sourceLinked="1"/>
        <c:majorTickMark val="none"/>
        <c:minorTickMark val="none"/>
        <c:tickLblPos val="nextTo"/>
        <c:crossAx val="93935386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E59C5754-1B35-4D1A-A7E4-83B0A0346C01}" type="datetimeFigureOut">
              <a:rPr lang="en-US" smtClean="0"/>
              <a:t>12/16/2022</a:t>
            </a:fld>
            <a:endParaRPr lang="en-US"/>
          </a:p>
        </p:txBody>
      </p:sp>
      <p:sp>
        <p:nvSpPr>
          <p:cNvPr id="4" name="Slide Image Placeholder 3"/>
          <p:cNvSpPr>
            <a:spLocks noGrp="1" noRot="1" noChangeAspect="1"/>
          </p:cNvSpPr>
          <p:nvPr>
            <p:ph type="sldImg" idx="2"/>
          </p:nvPr>
        </p:nvSpPr>
        <p:spPr>
          <a:xfrm>
            <a:off x="822325" y="565150"/>
            <a:ext cx="4748213" cy="26717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3236250"/>
            <a:ext cx="5486400" cy="476475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2B647-224C-41B2-A5F8-942E4CFDA05A}" type="slidenum">
              <a:rPr lang="en-US" smtClean="0"/>
              <a:t>‹#›</a:t>
            </a:fld>
            <a:endParaRPr lang="en-US"/>
          </a:p>
        </p:txBody>
      </p:sp>
    </p:spTree>
    <p:extLst>
      <p:ext uri="{BB962C8B-B14F-4D97-AF65-F5344CB8AC3E}">
        <p14:creationId xmlns:p14="http://schemas.microsoft.com/office/powerpoint/2010/main" val="896500508"/>
      </p:ext>
    </p:extLst>
  </p:cSld>
  <p:clrMap bg1="lt1" tx1="dk1" bg2="lt2" tx2="dk2" accent1="accent1" accent2="accent2" accent3="accent3" accent4="accent4" accent5="accent5" accent6="accent6" hlink="hlink" folHlink="folHlink"/>
  <p:notesStyle>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22325" y="565150"/>
            <a:ext cx="4748213" cy="2671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42B647-224C-41B2-A5F8-942E4CFDA05A}" type="slidenum">
              <a:rPr lang="en-US" smtClean="0"/>
              <a:t>1</a:t>
            </a:fld>
            <a:endParaRPr lang="en-US"/>
          </a:p>
        </p:txBody>
      </p:sp>
    </p:spTree>
    <p:extLst>
      <p:ext uri="{BB962C8B-B14F-4D97-AF65-F5344CB8AC3E}">
        <p14:creationId xmlns:p14="http://schemas.microsoft.com/office/powerpoint/2010/main" val="180248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42B647-224C-41B2-A5F8-942E4CFDA05A}" type="slidenum">
              <a:rPr lang="en-US" smtClean="0"/>
              <a:t>2</a:t>
            </a:fld>
            <a:endParaRPr lang="en-US"/>
          </a:p>
        </p:txBody>
      </p:sp>
    </p:spTree>
    <p:extLst>
      <p:ext uri="{BB962C8B-B14F-4D97-AF65-F5344CB8AC3E}">
        <p14:creationId xmlns:p14="http://schemas.microsoft.com/office/powerpoint/2010/main" val="594504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42B647-224C-41B2-A5F8-942E4CFDA05A}" type="slidenum">
              <a:rPr lang="en-US" smtClean="0"/>
              <a:t>3</a:t>
            </a:fld>
            <a:endParaRPr lang="en-US"/>
          </a:p>
        </p:txBody>
      </p:sp>
    </p:spTree>
    <p:extLst>
      <p:ext uri="{BB962C8B-B14F-4D97-AF65-F5344CB8AC3E}">
        <p14:creationId xmlns:p14="http://schemas.microsoft.com/office/powerpoint/2010/main" val="3483551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42B647-224C-41B2-A5F8-942E4CFDA05A}" type="slidenum">
              <a:rPr lang="en-US" smtClean="0"/>
              <a:t>5</a:t>
            </a:fld>
            <a:endParaRPr lang="en-US"/>
          </a:p>
        </p:txBody>
      </p:sp>
    </p:spTree>
    <p:extLst>
      <p:ext uri="{BB962C8B-B14F-4D97-AF65-F5344CB8AC3E}">
        <p14:creationId xmlns:p14="http://schemas.microsoft.com/office/powerpoint/2010/main" val="1130734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www.sasol.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jpeg"/><Relationship Id="rId4" Type="http://schemas.openxmlformats.org/officeDocument/2006/relationships/image" Target="../media/image15.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2.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341905" y="1011607"/>
            <a:ext cx="8395011" cy="822169"/>
          </a:xfrm>
        </p:spPr>
        <p:txBody>
          <a:bodyPr anchor="b"/>
          <a:lstStyle>
            <a:lvl1pPr algn="l">
              <a:lnSpc>
                <a:spcPct val="100000"/>
              </a:lnSpc>
              <a:defRPr sz="1651">
                <a:solidFill>
                  <a:srgbClr val="023B61"/>
                </a:solidFill>
              </a:defRPr>
            </a:lvl1pPr>
          </a:lstStyle>
          <a:p>
            <a:r>
              <a:rPr lang="en-US"/>
              <a:t>CLICK TO EDIT MASTER TITLE STYLE</a:t>
            </a:r>
            <a:endParaRPr lang="en-ZA"/>
          </a:p>
        </p:txBody>
      </p:sp>
      <p:sp>
        <p:nvSpPr>
          <p:cNvPr id="16" name="Subtitle 2"/>
          <p:cNvSpPr>
            <a:spLocks noGrp="1"/>
          </p:cNvSpPr>
          <p:nvPr>
            <p:ph type="subTitle" idx="1"/>
          </p:nvPr>
        </p:nvSpPr>
        <p:spPr>
          <a:xfrm>
            <a:off x="341905" y="1926082"/>
            <a:ext cx="8395011" cy="542923"/>
          </a:xfrm>
          <a:prstGeom prst="rect">
            <a:avLst/>
          </a:prstGeom>
        </p:spPr>
        <p:txBody>
          <a:bodyPr tIns="36000">
            <a:noAutofit/>
          </a:bodyPr>
          <a:lstStyle>
            <a:lvl1pPr marL="0" indent="0" algn="l">
              <a:lnSpc>
                <a:spcPct val="100000"/>
              </a:lnSpc>
              <a:buNone/>
              <a:defRPr sz="1200" b="0">
                <a:solidFill>
                  <a:srgbClr val="023B61"/>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en-US"/>
              <a:t>Click to edit Master subtitle style</a:t>
            </a:r>
            <a:endParaRPr lang="en-ZA"/>
          </a:p>
        </p:txBody>
      </p:sp>
      <p:sp>
        <p:nvSpPr>
          <p:cNvPr id="29" name="Picture Placeholder 2">
            <a:extLst>
              <a:ext uri="{FF2B5EF4-FFF2-40B4-BE49-F238E27FC236}">
                <a16:creationId xmlns:a16="http://schemas.microsoft.com/office/drawing/2014/main" id="{7AE6D2D0-4826-784C-BBCD-993B71E7BFF2}"/>
              </a:ext>
            </a:extLst>
          </p:cNvPr>
          <p:cNvSpPr>
            <a:spLocks noGrp="1"/>
          </p:cNvSpPr>
          <p:nvPr>
            <p:ph type="pic" sz="quarter" idx="10"/>
          </p:nvPr>
        </p:nvSpPr>
        <p:spPr>
          <a:xfrm>
            <a:off x="-22936" y="2636913"/>
            <a:ext cx="12214936" cy="3816424"/>
          </a:xfrm>
        </p:spPr>
        <p:txBody>
          <a:bodyPr/>
          <a:lstStyle>
            <a:lvl1pPr>
              <a:defRPr sz="825"/>
            </a:lvl1pPr>
          </a:lstStyle>
          <a:p>
            <a:r>
              <a:rPr lang="en-US"/>
              <a:t>Click icon to add picture</a:t>
            </a:r>
          </a:p>
        </p:txBody>
      </p:sp>
      <p:pic>
        <p:nvPicPr>
          <p:cNvPr id="13" name="Picture 12">
            <a:extLst>
              <a:ext uri="{FF2B5EF4-FFF2-40B4-BE49-F238E27FC236}">
                <a16:creationId xmlns:a16="http://schemas.microsoft.com/office/drawing/2014/main" id="{4CBC97A8-2029-C047-A9AF-509A77CAE52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736921" y="260649"/>
            <a:ext cx="3221617" cy="1457398"/>
          </a:xfrm>
          <a:prstGeom prst="rect">
            <a:avLst/>
          </a:prstGeom>
        </p:spPr>
      </p:pic>
      <p:sp>
        <p:nvSpPr>
          <p:cNvPr id="18" name="Rectangle 17">
            <a:extLst>
              <a:ext uri="{FF2B5EF4-FFF2-40B4-BE49-F238E27FC236}">
                <a16:creationId xmlns:a16="http://schemas.microsoft.com/office/drawing/2014/main" id="{9935F8EE-3642-F14F-9910-094F504FBF3B}"/>
              </a:ext>
            </a:extLst>
          </p:cNvPr>
          <p:cNvSpPr/>
          <p:nvPr/>
        </p:nvSpPr>
        <p:spPr>
          <a:xfrm>
            <a:off x="119339" y="6569061"/>
            <a:ext cx="930063" cy="173124"/>
          </a:xfrm>
          <a:prstGeom prst="rect">
            <a:avLst/>
          </a:prstGeom>
        </p:spPr>
        <p:txBody>
          <a:bodyPr wrap="none">
            <a:spAutoFit/>
          </a:bodyPr>
          <a:lstStyle/>
          <a:p>
            <a:r>
              <a:rPr lang="en-US" sz="525">
                <a:solidFill>
                  <a:srgbClr val="023B61"/>
                </a:solidFill>
                <a:latin typeface="Arial"/>
              </a:rPr>
              <a:t>Copyright ©, 2020, Sasol</a:t>
            </a:r>
          </a:p>
        </p:txBody>
      </p:sp>
    </p:spTree>
    <p:extLst>
      <p:ext uri="{BB962C8B-B14F-4D97-AF65-F5344CB8AC3E}">
        <p14:creationId xmlns:p14="http://schemas.microsoft.com/office/powerpoint/2010/main" val="210141217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1_Title slide option 2">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1D05AB2-BC4F-014F-89AA-54A6ECFDB3BD}"/>
              </a:ext>
            </a:extLst>
          </p:cNvPr>
          <p:cNvSpPr/>
          <p:nvPr/>
        </p:nvSpPr>
        <p:spPr>
          <a:xfrm>
            <a:off x="0" y="1812561"/>
            <a:ext cx="12192000" cy="4667614"/>
          </a:xfrm>
          <a:prstGeom prst="rect">
            <a:avLst/>
          </a:prstGeom>
          <a:solidFill>
            <a:srgbClr val="839AB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pic>
        <p:nvPicPr>
          <p:cNvPr id="14" name="Picture 13">
            <a:extLst>
              <a:ext uri="{FF2B5EF4-FFF2-40B4-BE49-F238E27FC236}">
                <a16:creationId xmlns:a16="http://schemas.microsoft.com/office/drawing/2014/main" id="{479D3BAA-B020-B847-A80E-FCA91D9499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736921" y="260649"/>
            <a:ext cx="3221617" cy="1457398"/>
          </a:xfrm>
          <a:prstGeom prst="rect">
            <a:avLst/>
          </a:prstGeom>
        </p:spPr>
      </p:pic>
      <p:sp>
        <p:nvSpPr>
          <p:cNvPr id="26" name="Picture Placeholder 2">
            <a:extLst>
              <a:ext uri="{FF2B5EF4-FFF2-40B4-BE49-F238E27FC236}">
                <a16:creationId xmlns:a16="http://schemas.microsoft.com/office/drawing/2014/main" id="{75BB46FB-1EE5-FA48-8B17-EF100CCDA5B2}"/>
              </a:ext>
            </a:extLst>
          </p:cNvPr>
          <p:cNvSpPr>
            <a:spLocks noGrp="1"/>
          </p:cNvSpPr>
          <p:nvPr>
            <p:ph type="pic" sz="quarter" idx="10"/>
          </p:nvPr>
        </p:nvSpPr>
        <p:spPr>
          <a:xfrm>
            <a:off x="-22936" y="1812567"/>
            <a:ext cx="6118936" cy="4640775"/>
          </a:xfrm>
        </p:spPr>
        <p:txBody>
          <a:bodyPr/>
          <a:lstStyle>
            <a:lvl1pPr>
              <a:defRPr sz="825"/>
            </a:lvl1pPr>
          </a:lstStyle>
          <a:p>
            <a:r>
              <a:rPr lang="en-US"/>
              <a:t>Click icon to add picture</a:t>
            </a:r>
          </a:p>
        </p:txBody>
      </p:sp>
      <p:sp>
        <p:nvSpPr>
          <p:cNvPr id="30" name="Title 1">
            <a:extLst>
              <a:ext uri="{FF2B5EF4-FFF2-40B4-BE49-F238E27FC236}">
                <a16:creationId xmlns:a16="http://schemas.microsoft.com/office/drawing/2014/main" id="{0A591E79-A8B2-C342-8373-56C03B2F5382}"/>
              </a:ext>
            </a:extLst>
          </p:cNvPr>
          <p:cNvSpPr>
            <a:spLocks noGrp="1"/>
          </p:cNvSpPr>
          <p:nvPr>
            <p:ph type="ctrTitle" hasCustomPrompt="1"/>
          </p:nvPr>
        </p:nvSpPr>
        <p:spPr>
          <a:xfrm>
            <a:off x="6612702" y="2793412"/>
            <a:ext cx="5034015" cy="1457398"/>
          </a:xfrm>
        </p:spPr>
        <p:txBody>
          <a:bodyPr anchor="b"/>
          <a:lstStyle>
            <a:lvl1pPr algn="l">
              <a:lnSpc>
                <a:spcPct val="100000"/>
              </a:lnSpc>
              <a:defRPr sz="1651">
                <a:solidFill>
                  <a:schemeClr val="bg1"/>
                </a:solidFill>
              </a:defRPr>
            </a:lvl1pPr>
          </a:lstStyle>
          <a:p>
            <a:r>
              <a:rPr lang="en-US"/>
              <a:t>CLICK TO EDIT MASTER TITLE STYLE</a:t>
            </a:r>
            <a:endParaRPr lang="en-ZA"/>
          </a:p>
        </p:txBody>
      </p:sp>
      <p:sp>
        <p:nvSpPr>
          <p:cNvPr id="31" name="Subtitle 2">
            <a:extLst>
              <a:ext uri="{FF2B5EF4-FFF2-40B4-BE49-F238E27FC236}">
                <a16:creationId xmlns:a16="http://schemas.microsoft.com/office/drawing/2014/main" id="{73B99938-01AA-C243-B8A6-0434305054FC}"/>
              </a:ext>
            </a:extLst>
          </p:cNvPr>
          <p:cNvSpPr>
            <a:spLocks noGrp="1"/>
          </p:cNvSpPr>
          <p:nvPr>
            <p:ph type="subTitle" idx="1"/>
          </p:nvPr>
        </p:nvSpPr>
        <p:spPr>
          <a:xfrm>
            <a:off x="6612702" y="4343121"/>
            <a:ext cx="5034015" cy="1034081"/>
          </a:xfrm>
          <a:prstGeom prst="rect">
            <a:avLst/>
          </a:prstGeom>
        </p:spPr>
        <p:txBody>
          <a:bodyPr tIns="36000">
            <a:noAutofit/>
          </a:bodyPr>
          <a:lstStyle>
            <a:lvl1pPr marL="0" indent="0" algn="l">
              <a:lnSpc>
                <a:spcPct val="100000"/>
              </a:lnSpc>
              <a:buNone/>
              <a:defRPr sz="1200" b="0">
                <a:solidFill>
                  <a:schemeClr val="bg1"/>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en-US"/>
              <a:t>Click to edit Master subtitle style</a:t>
            </a:r>
            <a:endParaRPr lang="en-ZA"/>
          </a:p>
        </p:txBody>
      </p:sp>
      <p:sp>
        <p:nvSpPr>
          <p:cNvPr id="10" name="Rectangle 9">
            <a:extLst>
              <a:ext uri="{FF2B5EF4-FFF2-40B4-BE49-F238E27FC236}">
                <a16:creationId xmlns:a16="http://schemas.microsoft.com/office/drawing/2014/main" id="{7056C38D-5F05-A846-BC43-64147F04AF2D}"/>
              </a:ext>
            </a:extLst>
          </p:cNvPr>
          <p:cNvSpPr/>
          <p:nvPr/>
        </p:nvSpPr>
        <p:spPr>
          <a:xfrm>
            <a:off x="0" y="6480181"/>
            <a:ext cx="12192000" cy="377825"/>
          </a:xfrm>
          <a:prstGeom prst="rect">
            <a:avLst/>
          </a:prstGeom>
          <a:solidFill>
            <a:srgbClr val="E1EBF1">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sp>
        <p:nvSpPr>
          <p:cNvPr id="11" name="Rectangle 6">
            <a:extLst>
              <a:ext uri="{FF2B5EF4-FFF2-40B4-BE49-F238E27FC236}">
                <a16:creationId xmlns:a16="http://schemas.microsoft.com/office/drawing/2014/main" id="{CE1E08C9-0391-2942-8F2B-2BD7EE3614BA}"/>
              </a:ext>
            </a:extLst>
          </p:cNvPr>
          <p:cNvSpPr>
            <a:spLocks noChangeArrowheads="1"/>
          </p:cNvSpPr>
          <p:nvPr/>
        </p:nvSpPr>
        <p:spPr bwMode="auto">
          <a:xfrm>
            <a:off x="11280779" y="6540063"/>
            <a:ext cx="5762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eaLnBrk="1" hangingPunct="1">
              <a:defRPr/>
            </a:pPr>
            <a:fld id="{05A3B1D6-BE7D-ED47-BA2A-F92B9238A21D}" type="slidenum">
              <a:rPr lang="en-ZA" altLang="en-US" sz="600" b="1" smtClean="0">
                <a:solidFill>
                  <a:srgbClr val="023B61"/>
                </a:solidFill>
              </a:rPr>
              <a:pPr algn="r" eaLnBrk="1" hangingPunct="1">
                <a:defRPr/>
              </a:pPr>
              <a:t>‹#›</a:t>
            </a:fld>
            <a:endParaRPr lang="en-ZA" altLang="en-US" sz="600" b="1">
              <a:solidFill>
                <a:srgbClr val="023B61"/>
              </a:solidFill>
            </a:endParaRPr>
          </a:p>
        </p:txBody>
      </p:sp>
      <p:sp>
        <p:nvSpPr>
          <p:cNvPr id="12" name="Rectangle 11">
            <a:extLst>
              <a:ext uri="{FF2B5EF4-FFF2-40B4-BE49-F238E27FC236}">
                <a16:creationId xmlns:a16="http://schemas.microsoft.com/office/drawing/2014/main" id="{9A35880E-2C1E-824E-ADF4-177C091657F1}"/>
              </a:ext>
            </a:extLst>
          </p:cNvPr>
          <p:cNvSpPr/>
          <p:nvPr/>
        </p:nvSpPr>
        <p:spPr>
          <a:xfrm>
            <a:off x="119339" y="6569061"/>
            <a:ext cx="930063" cy="173124"/>
          </a:xfrm>
          <a:prstGeom prst="rect">
            <a:avLst/>
          </a:prstGeom>
        </p:spPr>
        <p:txBody>
          <a:bodyPr wrap="none">
            <a:spAutoFit/>
          </a:bodyPr>
          <a:lstStyle/>
          <a:p>
            <a:r>
              <a:rPr lang="en-US" sz="525">
                <a:solidFill>
                  <a:srgbClr val="023B61"/>
                </a:solidFill>
                <a:latin typeface="Arial"/>
              </a:rPr>
              <a:t>Copyright ©, 2020, Sasol</a:t>
            </a:r>
          </a:p>
        </p:txBody>
      </p:sp>
    </p:spTree>
    <p:extLst>
      <p:ext uri="{BB962C8B-B14F-4D97-AF65-F5344CB8AC3E}">
        <p14:creationId xmlns:p14="http://schemas.microsoft.com/office/powerpoint/2010/main" val="8776630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2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23B61"/>
                </a:solidFill>
              </a:defRPr>
            </a:lvl1pPr>
          </a:lstStyle>
          <a:p>
            <a:r>
              <a:rPr lang="en-US"/>
              <a:t>Click to edit Master title style</a:t>
            </a:r>
            <a:endParaRPr lang="en-ZA"/>
          </a:p>
        </p:txBody>
      </p:sp>
      <p:sp>
        <p:nvSpPr>
          <p:cNvPr id="3" name="Content Placeholder 2"/>
          <p:cNvSpPr>
            <a:spLocks noGrp="1"/>
          </p:cNvSpPr>
          <p:nvPr>
            <p:ph idx="1"/>
          </p:nvPr>
        </p:nvSpPr>
        <p:spPr>
          <a:xfrm>
            <a:off x="334438" y="1197000"/>
            <a:ext cx="5569545" cy="4896296"/>
          </a:xfrm>
        </p:spPr>
        <p:txBody>
          <a:bodyPr/>
          <a:lstStyle>
            <a:lvl1pPr marL="214308" indent="-214308">
              <a:buFont typeface="Arial" panose="020B0604020202020204" pitchFamily="34" charset="0"/>
              <a:buChar char="•"/>
              <a:defRPr>
                <a:solidFill>
                  <a:srgbClr val="023B61"/>
                </a:solidFill>
              </a:defRPr>
            </a:lvl1pPr>
            <a:lvl2pPr>
              <a:defRPr>
                <a:solidFill>
                  <a:srgbClr val="023B61"/>
                </a:solidFill>
              </a:defRPr>
            </a:lvl2pPr>
            <a:lvl3pPr>
              <a:defRPr>
                <a:solidFill>
                  <a:srgbClr val="023B61"/>
                </a:solidFill>
              </a:defRPr>
            </a:lvl3pPr>
            <a:lvl4pPr>
              <a:defRPr>
                <a:solidFill>
                  <a:srgbClr val="023B61"/>
                </a:solidFill>
              </a:defRPr>
            </a:lvl4pPr>
            <a:lvl5pPr>
              <a:defRPr>
                <a:solidFill>
                  <a:srgbClr val="023B6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Content Placeholder 2"/>
          <p:cNvSpPr>
            <a:spLocks noGrp="1"/>
          </p:cNvSpPr>
          <p:nvPr>
            <p:ph idx="12"/>
          </p:nvPr>
        </p:nvSpPr>
        <p:spPr>
          <a:xfrm>
            <a:off x="6288026" y="1197000"/>
            <a:ext cx="5569545" cy="4896296"/>
          </a:xfrm>
        </p:spPr>
        <p:txBody>
          <a:bodyPr/>
          <a:lstStyle>
            <a:lvl1pPr marL="214308" indent="-214308">
              <a:buFont typeface="Arial" panose="020B0604020202020204" pitchFamily="34" charset="0"/>
              <a:buChar char="•"/>
              <a:defRPr>
                <a:solidFill>
                  <a:srgbClr val="023B61"/>
                </a:solidFill>
              </a:defRPr>
            </a:lvl1pPr>
            <a:lvl2pPr>
              <a:defRPr>
                <a:solidFill>
                  <a:srgbClr val="023B61"/>
                </a:solidFill>
              </a:defRPr>
            </a:lvl2pPr>
            <a:lvl3pPr>
              <a:defRPr>
                <a:solidFill>
                  <a:srgbClr val="023B61"/>
                </a:solidFill>
              </a:defRPr>
            </a:lvl3pPr>
            <a:lvl4pPr>
              <a:defRPr>
                <a:solidFill>
                  <a:srgbClr val="023B61"/>
                </a:solidFill>
              </a:defRPr>
            </a:lvl4pPr>
            <a:lvl5pPr>
              <a:defRPr>
                <a:solidFill>
                  <a:srgbClr val="023B6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Footer Placeholder 4"/>
          <p:cNvSpPr>
            <a:spLocks noGrp="1"/>
          </p:cNvSpPr>
          <p:nvPr>
            <p:ph type="ftr" sz="quarter" idx="13"/>
          </p:nvPr>
        </p:nvSpPr>
        <p:spPr/>
        <p:txBody>
          <a:bodyPr/>
          <a:lstStyle>
            <a:lvl1pPr>
              <a:defRPr>
                <a:solidFill>
                  <a:srgbClr val="023B61"/>
                </a:solidFill>
              </a:defRPr>
            </a:lvl1pPr>
          </a:lstStyle>
          <a:p>
            <a:pPr>
              <a:defRPr/>
            </a:pPr>
            <a:endParaRPr lang="en-ZA"/>
          </a:p>
        </p:txBody>
      </p:sp>
    </p:spTree>
    <p:extLst>
      <p:ext uri="{BB962C8B-B14F-4D97-AF65-F5344CB8AC3E}">
        <p14:creationId xmlns:p14="http://schemas.microsoft.com/office/powerpoint/2010/main" val="407463150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content, 2 images">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435" y="1197000"/>
            <a:ext cx="11523132" cy="4752280"/>
          </a:xfrm>
        </p:spPr>
        <p:txBody>
          <a:bodyPr/>
          <a:lstStyle>
            <a:lvl1pPr marL="214308" indent="-214308">
              <a:buFont typeface="Arial" panose="020B0604020202020204" pitchFamily="34" charset="0"/>
              <a:buChar char="•"/>
              <a:defRPr>
                <a:solidFill>
                  <a:srgbClr val="023B61"/>
                </a:solidFill>
              </a:defRPr>
            </a:lvl1pPr>
            <a:lvl2pPr>
              <a:defRPr>
                <a:solidFill>
                  <a:srgbClr val="023B61"/>
                </a:solidFill>
              </a:defRPr>
            </a:lvl2pPr>
            <a:lvl3pPr>
              <a:defRPr>
                <a:solidFill>
                  <a:srgbClr val="023B61"/>
                </a:solidFill>
              </a:defRPr>
            </a:lvl3pPr>
            <a:lvl4pPr>
              <a:defRPr>
                <a:solidFill>
                  <a:srgbClr val="023B61"/>
                </a:solidFill>
              </a:defRPr>
            </a:lvl4pPr>
            <a:lvl5pPr>
              <a:defRPr>
                <a:solidFill>
                  <a:srgbClr val="023B6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Picture Placeholder 6"/>
          <p:cNvSpPr>
            <a:spLocks noGrp="1"/>
          </p:cNvSpPr>
          <p:nvPr>
            <p:ph type="pic" sz="quarter" idx="12"/>
          </p:nvPr>
        </p:nvSpPr>
        <p:spPr>
          <a:xfrm>
            <a:off x="334438" y="4436690"/>
            <a:ext cx="5724623" cy="1727200"/>
          </a:xfrm>
          <a:solidFill>
            <a:schemeClr val="bg2">
              <a:lumMod val="20000"/>
              <a:lumOff val="80000"/>
            </a:schemeClr>
          </a:solidFill>
        </p:spPr>
        <p:txBody>
          <a:bodyPr rtlCol="0">
            <a:normAutofit/>
          </a:bodyPr>
          <a:lstStyle>
            <a:lvl1pPr marL="0" indent="0">
              <a:buFont typeface="Arial" panose="020B0604020202020204" pitchFamily="34" charset="0"/>
              <a:buNone/>
              <a:defRPr>
                <a:solidFill>
                  <a:srgbClr val="023B61"/>
                </a:solidFill>
              </a:defRPr>
            </a:lvl1pPr>
          </a:lstStyle>
          <a:p>
            <a:pPr lvl="0"/>
            <a:r>
              <a:rPr lang="en-US" noProof="0"/>
              <a:t>Click icon to add picture</a:t>
            </a:r>
            <a:endParaRPr lang="en-ZA" noProof="0"/>
          </a:p>
        </p:txBody>
      </p:sp>
      <p:sp>
        <p:nvSpPr>
          <p:cNvPr id="9" name="Text Placeholder 8"/>
          <p:cNvSpPr>
            <a:spLocks noGrp="1"/>
          </p:cNvSpPr>
          <p:nvPr>
            <p:ph type="body" sz="quarter" idx="13"/>
          </p:nvPr>
        </p:nvSpPr>
        <p:spPr>
          <a:xfrm>
            <a:off x="335360" y="6165311"/>
            <a:ext cx="5760640" cy="215987"/>
          </a:xfrm>
        </p:spPr>
        <p:txBody>
          <a:bodyPr tIns="18000" rtlCol="0">
            <a:noAutofit/>
          </a:bodyPr>
          <a:lstStyle>
            <a:lvl1pPr marL="0" indent="0">
              <a:buFont typeface="Arial" panose="020B0604020202020204" pitchFamily="34" charset="0"/>
              <a:buNone/>
              <a:defRPr lang="en-US" sz="675" b="0" dirty="0" smtClean="0">
                <a:solidFill>
                  <a:srgbClr val="023B61"/>
                </a:solidFill>
              </a:defRPr>
            </a:lvl1pPr>
          </a:lstStyle>
          <a:p>
            <a:pPr lvl="0"/>
            <a:r>
              <a:rPr lang="en-US"/>
              <a:t>Click to edit Master text styles</a:t>
            </a:r>
          </a:p>
        </p:txBody>
      </p:sp>
      <p:sp>
        <p:nvSpPr>
          <p:cNvPr id="10" name="Picture Placeholder 6"/>
          <p:cNvSpPr>
            <a:spLocks noGrp="1"/>
          </p:cNvSpPr>
          <p:nvPr>
            <p:ph type="pic" sz="quarter" idx="14"/>
          </p:nvPr>
        </p:nvSpPr>
        <p:spPr>
          <a:xfrm>
            <a:off x="6132022" y="4436690"/>
            <a:ext cx="5724623" cy="1727200"/>
          </a:xfrm>
          <a:solidFill>
            <a:schemeClr val="bg2">
              <a:lumMod val="20000"/>
              <a:lumOff val="80000"/>
            </a:schemeClr>
          </a:solidFill>
        </p:spPr>
        <p:txBody>
          <a:bodyPr rtlCol="0">
            <a:normAutofit/>
          </a:bodyPr>
          <a:lstStyle>
            <a:lvl1pPr marL="0" indent="0">
              <a:buFont typeface="Arial" panose="020B0604020202020204" pitchFamily="34" charset="0"/>
              <a:buNone/>
              <a:defRPr>
                <a:solidFill>
                  <a:srgbClr val="023B61"/>
                </a:solidFill>
              </a:defRPr>
            </a:lvl1pPr>
          </a:lstStyle>
          <a:p>
            <a:pPr lvl="0"/>
            <a:r>
              <a:rPr lang="en-US" noProof="0"/>
              <a:t>Click icon to add picture</a:t>
            </a:r>
            <a:endParaRPr lang="en-ZA" noProof="0"/>
          </a:p>
        </p:txBody>
      </p:sp>
      <p:sp>
        <p:nvSpPr>
          <p:cNvPr id="11" name="Text Placeholder 8"/>
          <p:cNvSpPr>
            <a:spLocks noGrp="1"/>
          </p:cNvSpPr>
          <p:nvPr>
            <p:ph type="body" sz="quarter" idx="15"/>
          </p:nvPr>
        </p:nvSpPr>
        <p:spPr>
          <a:xfrm>
            <a:off x="6133871" y="6165304"/>
            <a:ext cx="5723696" cy="216024"/>
          </a:xfrm>
        </p:spPr>
        <p:txBody>
          <a:bodyPr tIns="18000" rtlCol="0">
            <a:noAutofit/>
          </a:bodyPr>
          <a:lstStyle>
            <a:lvl1pPr marL="0" indent="0">
              <a:buFont typeface="Arial" panose="020B0604020202020204" pitchFamily="34" charset="0"/>
              <a:buNone/>
              <a:defRPr lang="en-US" sz="675" b="0" dirty="0" smtClean="0">
                <a:solidFill>
                  <a:srgbClr val="023B61"/>
                </a:solidFill>
              </a:defRPr>
            </a:lvl1pPr>
          </a:lstStyle>
          <a:p>
            <a:pPr lvl="0"/>
            <a:r>
              <a:rPr lang="en-US"/>
              <a:t>Click to edit Master text styles</a:t>
            </a:r>
          </a:p>
        </p:txBody>
      </p:sp>
      <p:sp>
        <p:nvSpPr>
          <p:cNvPr id="4" name="Title 3"/>
          <p:cNvSpPr>
            <a:spLocks noGrp="1"/>
          </p:cNvSpPr>
          <p:nvPr>
            <p:ph type="title"/>
          </p:nvPr>
        </p:nvSpPr>
        <p:spPr/>
        <p:txBody>
          <a:bodyPr/>
          <a:lstStyle>
            <a:lvl1pPr>
              <a:defRPr>
                <a:solidFill>
                  <a:srgbClr val="023B61"/>
                </a:solidFill>
              </a:defRPr>
            </a:lvl1pPr>
          </a:lstStyle>
          <a:p>
            <a:r>
              <a:rPr lang="en-US"/>
              <a:t>Click to edit Master title style</a:t>
            </a:r>
            <a:endParaRPr lang="en-ZA"/>
          </a:p>
        </p:txBody>
      </p:sp>
      <p:sp>
        <p:nvSpPr>
          <p:cNvPr id="8" name="Footer Placeholder 4"/>
          <p:cNvSpPr>
            <a:spLocks noGrp="1"/>
          </p:cNvSpPr>
          <p:nvPr>
            <p:ph type="ftr" sz="quarter" idx="16"/>
          </p:nvPr>
        </p:nvSpPr>
        <p:spPr>
          <a:xfrm>
            <a:off x="334965" y="4149725"/>
            <a:ext cx="11522075" cy="215900"/>
          </a:xfrm>
        </p:spPr>
        <p:txBody>
          <a:bodyPr/>
          <a:lstStyle>
            <a:lvl1pPr>
              <a:defRPr>
                <a:solidFill>
                  <a:srgbClr val="023B61"/>
                </a:solidFill>
              </a:defRPr>
            </a:lvl1pPr>
          </a:lstStyle>
          <a:p>
            <a:pPr>
              <a:defRPr/>
            </a:pPr>
            <a:endParaRPr lang="en-ZA"/>
          </a:p>
        </p:txBody>
      </p:sp>
    </p:spTree>
    <p:extLst>
      <p:ext uri="{BB962C8B-B14F-4D97-AF65-F5344CB8AC3E}">
        <p14:creationId xmlns:p14="http://schemas.microsoft.com/office/powerpoint/2010/main" val="288255722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Title, 2 content, 2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23B61"/>
                </a:solidFill>
              </a:defRPr>
            </a:lvl1pPr>
          </a:lstStyle>
          <a:p>
            <a:r>
              <a:rPr lang="en-US"/>
              <a:t>Click to edit Master title style</a:t>
            </a:r>
            <a:endParaRPr lang="en-ZA"/>
          </a:p>
        </p:txBody>
      </p:sp>
      <p:sp>
        <p:nvSpPr>
          <p:cNvPr id="3" name="Content Placeholder 2"/>
          <p:cNvSpPr>
            <a:spLocks noGrp="1"/>
          </p:cNvSpPr>
          <p:nvPr>
            <p:ph idx="1"/>
          </p:nvPr>
        </p:nvSpPr>
        <p:spPr>
          <a:xfrm>
            <a:off x="334438" y="1206841"/>
            <a:ext cx="5569545" cy="2942245"/>
          </a:xfrm>
        </p:spPr>
        <p:txBody>
          <a:bodyPr/>
          <a:lstStyle>
            <a:lvl1pPr marL="214308" indent="-214308">
              <a:buFont typeface="Arial" panose="020B0604020202020204" pitchFamily="34" charset="0"/>
              <a:buChar char="•"/>
              <a:defRPr>
                <a:solidFill>
                  <a:srgbClr val="023B61"/>
                </a:solidFill>
              </a:defRPr>
            </a:lvl1pPr>
            <a:lvl2pPr>
              <a:defRPr>
                <a:solidFill>
                  <a:srgbClr val="023B61"/>
                </a:solidFill>
              </a:defRPr>
            </a:lvl2pPr>
            <a:lvl3pPr>
              <a:defRPr>
                <a:solidFill>
                  <a:srgbClr val="023B61"/>
                </a:solidFill>
              </a:defRPr>
            </a:lvl3pPr>
            <a:lvl4pPr>
              <a:defRPr>
                <a:solidFill>
                  <a:srgbClr val="023B61"/>
                </a:solidFill>
              </a:defRPr>
            </a:lvl4pPr>
            <a:lvl5pPr>
              <a:defRPr>
                <a:solidFill>
                  <a:srgbClr val="023B6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Picture Placeholder 6"/>
          <p:cNvSpPr>
            <a:spLocks noGrp="1"/>
          </p:cNvSpPr>
          <p:nvPr>
            <p:ph type="pic" sz="quarter" idx="12"/>
          </p:nvPr>
        </p:nvSpPr>
        <p:spPr>
          <a:xfrm>
            <a:off x="334438" y="4436690"/>
            <a:ext cx="5724623" cy="1727200"/>
          </a:xfrm>
          <a:solidFill>
            <a:schemeClr val="bg2">
              <a:lumMod val="20000"/>
              <a:lumOff val="80000"/>
            </a:schemeClr>
          </a:solidFill>
        </p:spPr>
        <p:txBody>
          <a:bodyPr rtlCol="0">
            <a:normAutofit/>
          </a:bodyPr>
          <a:lstStyle>
            <a:lvl1pPr marL="0" indent="0">
              <a:buFont typeface="Arial" panose="020B0604020202020204" pitchFamily="34" charset="0"/>
              <a:buNone/>
              <a:defRPr sz="751">
                <a:solidFill>
                  <a:srgbClr val="023B61"/>
                </a:solidFill>
              </a:defRPr>
            </a:lvl1pPr>
          </a:lstStyle>
          <a:p>
            <a:pPr lvl="0"/>
            <a:r>
              <a:rPr lang="en-US" noProof="0"/>
              <a:t>Click icon to add picture</a:t>
            </a:r>
            <a:endParaRPr lang="en-ZA" noProof="0"/>
          </a:p>
        </p:txBody>
      </p:sp>
      <p:sp>
        <p:nvSpPr>
          <p:cNvPr id="9" name="Text Placeholder 8"/>
          <p:cNvSpPr>
            <a:spLocks noGrp="1"/>
          </p:cNvSpPr>
          <p:nvPr>
            <p:ph type="body" sz="quarter" idx="13"/>
          </p:nvPr>
        </p:nvSpPr>
        <p:spPr>
          <a:xfrm>
            <a:off x="334438" y="6164368"/>
            <a:ext cx="5761567" cy="216929"/>
          </a:xfrm>
        </p:spPr>
        <p:txBody>
          <a:bodyPr tIns="18000">
            <a:noAutofit/>
          </a:bodyPr>
          <a:lstStyle>
            <a:lvl1pPr marL="0" indent="0">
              <a:buFont typeface="Arial" panose="020B0604020202020204" pitchFamily="34" charset="0"/>
              <a:buNone/>
              <a:defRPr sz="675" b="0">
                <a:solidFill>
                  <a:srgbClr val="023B6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
        <p:nvSpPr>
          <p:cNvPr id="10" name="Picture Placeholder 6"/>
          <p:cNvSpPr>
            <a:spLocks noGrp="1"/>
          </p:cNvSpPr>
          <p:nvPr>
            <p:ph type="pic" sz="quarter" idx="14"/>
          </p:nvPr>
        </p:nvSpPr>
        <p:spPr>
          <a:xfrm>
            <a:off x="6132022" y="4436690"/>
            <a:ext cx="5724623" cy="1727200"/>
          </a:xfrm>
          <a:solidFill>
            <a:schemeClr val="bg2">
              <a:lumMod val="20000"/>
              <a:lumOff val="80000"/>
            </a:schemeClr>
          </a:solidFill>
        </p:spPr>
        <p:txBody>
          <a:bodyPr rtlCol="0">
            <a:normAutofit/>
          </a:bodyPr>
          <a:lstStyle>
            <a:lvl1pPr marL="0" indent="0">
              <a:buFont typeface="Arial" panose="020B0604020202020204" pitchFamily="34" charset="0"/>
              <a:buNone/>
              <a:defRPr sz="751">
                <a:solidFill>
                  <a:srgbClr val="023B61"/>
                </a:solidFill>
              </a:defRPr>
            </a:lvl1pPr>
          </a:lstStyle>
          <a:p>
            <a:pPr lvl="0"/>
            <a:r>
              <a:rPr lang="en-US" noProof="0"/>
              <a:t>Click icon to add picture</a:t>
            </a:r>
            <a:endParaRPr lang="en-ZA" noProof="0"/>
          </a:p>
        </p:txBody>
      </p:sp>
      <p:sp>
        <p:nvSpPr>
          <p:cNvPr id="11" name="Text Placeholder 8"/>
          <p:cNvSpPr>
            <a:spLocks noGrp="1"/>
          </p:cNvSpPr>
          <p:nvPr>
            <p:ph type="body" sz="quarter" idx="15"/>
          </p:nvPr>
        </p:nvSpPr>
        <p:spPr>
          <a:xfrm>
            <a:off x="6132949" y="6164368"/>
            <a:ext cx="5724623" cy="216967"/>
          </a:xfrm>
        </p:spPr>
        <p:txBody>
          <a:bodyPr tIns="18000">
            <a:noAutofit/>
          </a:bodyPr>
          <a:lstStyle>
            <a:lvl1pPr marL="0" indent="0">
              <a:buFont typeface="Arial" panose="020B0604020202020204" pitchFamily="34" charset="0"/>
              <a:buNone/>
              <a:defRPr sz="675" b="0">
                <a:solidFill>
                  <a:srgbClr val="023B6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p:txBody>
      </p:sp>
      <p:sp>
        <p:nvSpPr>
          <p:cNvPr id="13" name="Footer Placeholder 4"/>
          <p:cNvSpPr>
            <a:spLocks noGrp="1"/>
          </p:cNvSpPr>
          <p:nvPr>
            <p:ph type="ftr" sz="quarter" idx="17"/>
          </p:nvPr>
        </p:nvSpPr>
        <p:spPr>
          <a:xfrm>
            <a:off x="334965" y="4149725"/>
            <a:ext cx="11522075" cy="215900"/>
          </a:xfrm>
        </p:spPr>
        <p:txBody>
          <a:bodyPr/>
          <a:lstStyle>
            <a:lvl1pPr>
              <a:defRPr>
                <a:solidFill>
                  <a:srgbClr val="023B61"/>
                </a:solidFill>
              </a:defRPr>
            </a:lvl1pPr>
          </a:lstStyle>
          <a:p>
            <a:pPr>
              <a:defRPr/>
            </a:pPr>
            <a:endParaRPr lang="en-ZA"/>
          </a:p>
        </p:txBody>
      </p:sp>
      <p:sp>
        <p:nvSpPr>
          <p:cNvPr id="14" name="Content Placeholder 2">
            <a:extLst>
              <a:ext uri="{FF2B5EF4-FFF2-40B4-BE49-F238E27FC236}">
                <a16:creationId xmlns:a16="http://schemas.microsoft.com/office/drawing/2014/main" id="{95FF30DD-715A-C44F-8899-02E0771BD830}"/>
              </a:ext>
            </a:extLst>
          </p:cNvPr>
          <p:cNvSpPr>
            <a:spLocks noGrp="1"/>
          </p:cNvSpPr>
          <p:nvPr>
            <p:ph idx="18"/>
          </p:nvPr>
        </p:nvSpPr>
        <p:spPr>
          <a:xfrm>
            <a:off x="6136040" y="1197006"/>
            <a:ext cx="5569545" cy="2942245"/>
          </a:xfrm>
        </p:spPr>
        <p:txBody>
          <a:bodyPr/>
          <a:lstStyle>
            <a:lvl1pPr marL="214308" indent="-214308">
              <a:buFont typeface="Arial" panose="020B0604020202020204" pitchFamily="34" charset="0"/>
              <a:buChar char="•"/>
              <a:defRPr>
                <a:solidFill>
                  <a:srgbClr val="023B61"/>
                </a:solidFill>
              </a:defRPr>
            </a:lvl1pPr>
            <a:lvl2pPr>
              <a:defRPr>
                <a:solidFill>
                  <a:srgbClr val="023B61"/>
                </a:solidFill>
              </a:defRPr>
            </a:lvl2pPr>
            <a:lvl3pPr>
              <a:defRPr>
                <a:solidFill>
                  <a:srgbClr val="023B61"/>
                </a:solidFill>
              </a:defRPr>
            </a:lvl3pPr>
            <a:lvl4pPr>
              <a:defRPr>
                <a:solidFill>
                  <a:srgbClr val="023B61"/>
                </a:solidFill>
              </a:defRPr>
            </a:lvl4pPr>
            <a:lvl5pPr>
              <a:defRPr>
                <a:solidFill>
                  <a:srgbClr val="023B6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320774379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_Content with kicker box">
    <p:spTree>
      <p:nvGrpSpPr>
        <p:cNvPr id="1" name=""/>
        <p:cNvGrpSpPr/>
        <p:nvPr/>
      </p:nvGrpSpPr>
      <p:grpSpPr>
        <a:xfrm>
          <a:off x="0" y="0"/>
          <a:ext cx="0" cy="0"/>
          <a:chOff x="0" y="0"/>
          <a:chExt cx="0" cy="0"/>
        </a:xfrm>
      </p:grpSpPr>
      <p:sp>
        <p:nvSpPr>
          <p:cNvPr id="15" name="Text Placeholder 14"/>
          <p:cNvSpPr>
            <a:spLocks noGrp="1"/>
          </p:cNvSpPr>
          <p:nvPr>
            <p:ph type="body" sz="quarter" idx="15"/>
          </p:nvPr>
        </p:nvSpPr>
        <p:spPr>
          <a:xfrm>
            <a:off x="334436" y="5517232"/>
            <a:ext cx="11523133" cy="720080"/>
          </a:xfrm>
          <a:prstGeom prst="rect">
            <a:avLst/>
          </a:prstGeom>
          <a:solidFill>
            <a:srgbClr val="839AB3"/>
          </a:solidFill>
          <a:ln w="12700">
            <a:noFill/>
          </a:ln>
          <a:effectLst/>
        </p:spPr>
        <p:txBody>
          <a:bodyPr anchor="ctr"/>
          <a:lstStyle>
            <a:lvl1pPr marL="0" indent="0" algn="ctr">
              <a:lnSpc>
                <a:spcPct val="100000"/>
              </a:lnSpc>
              <a:spcBef>
                <a:spcPts val="0"/>
              </a:spcBef>
              <a:buNone/>
              <a:defRPr sz="1200">
                <a:solidFill>
                  <a:schemeClr val="bg1"/>
                </a:solidFill>
              </a:defRPr>
            </a:lvl1pPr>
          </a:lstStyle>
          <a:p>
            <a:pPr lvl="0"/>
            <a:r>
              <a:rPr lang="en-US"/>
              <a:t>Click to edit Master text styles</a:t>
            </a:r>
          </a:p>
        </p:txBody>
      </p:sp>
      <p:sp>
        <p:nvSpPr>
          <p:cNvPr id="9" name="Text Placeholder 7"/>
          <p:cNvSpPr>
            <a:spLocks noGrp="1"/>
          </p:cNvSpPr>
          <p:nvPr>
            <p:ph type="body" sz="quarter" idx="16"/>
          </p:nvPr>
        </p:nvSpPr>
        <p:spPr>
          <a:xfrm>
            <a:off x="348611" y="918205"/>
            <a:ext cx="11508956" cy="346135"/>
          </a:xfrm>
          <a:prstGeom prst="rect">
            <a:avLst/>
          </a:prstGeom>
        </p:spPr>
        <p:txBody>
          <a:bodyPr/>
          <a:lstStyle>
            <a:lvl1pPr marL="0" indent="0">
              <a:buSzPct val="150000"/>
              <a:buFont typeface="Arial" panose="020B0604020202020204" pitchFamily="34" charset="0"/>
              <a:buNone/>
              <a:defRPr lang="en-US" sz="1351" b="1" kern="1200" dirty="0" smtClean="0">
                <a:solidFill>
                  <a:srgbClr val="007DB6"/>
                </a:solidFill>
                <a:latin typeface="Arial" panose="020B0604020202020204" pitchFamily="34" charset="0"/>
                <a:ea typeface="+mn-ea"/>
                <a:cs typeface="Arial" panose="020B0604020202020204" pitchFamily="34" charset="0"/>
              </a:defRPr>
            </a:lvl1pPr>
          </a:lstStyle>
          <a:p>
            <a:pPr lvl="0"/>
            <a:r>
              <a:rPr lang="en-US"/>
              <a:t>Click to edit Master text styles</a:t>
            </a:r>
          </a:p>
        </p:txBody>
      </p:sp>
      <p:sp>
        <p:nvSpPr>
          <p:cNvPr id="10" name="Title 5"/>
          <p:cNvSpPr>
            <a:spLocks noGrp="1"/>
          </p:cNvSpPr>
          <p:nvPr>
            <p:ph type="title"/>
          </p:nvPr>
        </p:nvSpPr>
        <p:spPr>
          <a:xfrm>
            <a:off x="334433" y="179395"/>
            <a:ext cx="9220200" cy="719137"/>
          </a:xfrm>
        </p:spPr>
        <p:txBody>
          <a:bodyPr/>
          <a:lstStyle>
            <a:lvl1pPr>
              <a:defRPr>
                <a:solidFill>
                  <a:srgbClr val="023B61"/>
                </a:solidFill>
              </a:defRPr>
            </a:lvl1pPr>
          </a:lstStyle>
          <a:p>
            <a:r>
              <a:rPr lang="en-US"/>
              <a:t>Click to edit Master title style</a:t>
            </a:r>
            <a:endParaRPr lang="en-ZA"/>
          </a:p>
        </p:txBody>
      </p:sp>
      <p:sp>
        <p:nvSpPr>
          <p:cNvPr id="7" name="Content Placeholder 2">
            <a:extLst>
              <a:ext uri="{FF2B5EF4-FFF2-40B4-BE49-F238E27FC236}">
                <a16:creationId xmlns:a16="http://schemas.microsoft.com/office/drawing/2014/main" id="{7C094030-C99D-5441-930A-C84EB97241F6}"/>
              </a:ext>
            </a:extLst>
          </p:cNvPr>
          <p:cNvSpPr>
            <a:spLocks noGrp="1"/>
          </p:cNvSpPr>
          <p:nvPr>
            <p:ph idx="1"/>
          </p:nvPr>
        </p:nvSpPr>
        <p:spPr>
          <a:xfrm>
            <a:off x="334435" y="1413000"/>
            <a:ext cx="11508956" cy="3960000"/>
          </a:xfrm>
        </p:spPr>
        <p:txBody>
          <a:bodyPr/>
          <a:lstStyle>
            <a:lvl1pPr marL="214308" indent="-214308">
              <a:buFont typeface="Arial" panose="020B0604020202020204" pitchFamily="34" charset="0"/>
              <a:buChar char="•"/>
              <a:defRPr>
                <a:solidFill>
                  <a:srgbClr val="023B61"/>
                </a:solidFill>
              </a:defRPr>
            </a:lvl1pPr>
            <a:lvl2pPr>
              <a:defRPr>
                <a:solidFill>
                  <a:srgbClr val="023B61"/>
                </a:solidFill>
              </a:defRPr>
            </a:lvl2pPr>
            <a:lvl3pPr>
              <a:defRPr>
                <a:solidFill>
                  <a:srgbClr val="023B61"/>
                </a:solidFill>
              </a:defRPr>
            </a:lvl3pPr>
            <a:lvl4pPr>
              <a:defRPr>
                <a:solidFill>
                  <a:srgbClr val="023B61"/>
                </a:solidFill>
              </a:defRPr>
            </a:lvl4pPr>
            <a:lvl5pPr>
              <a:defRPr>
                <a:solidFill>
                  <a:srgbClr val="023B6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37836919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subtitle &amp; content">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34435" y="1484784"/>
            <a:ext cx="11523132" cy="4896966"/>
          </a:xfrm>
          <a:prstGeom prst="rect">
            <a:avLst/>
          </a:prstGeom>
        </p:spPr>
        <p:txBody>
          <a:bodyPr/>
          <a:lstStyle>
            <a:lvl1pPr marL="214308" indent="-214308">
              <a:buFont typeface="Arial" panose="020B0604020202020204" pitchFamily="34" charset="0"/>
              <a:buChar char="•"/>
              <a:defRPr sz="1200">
                <a:solidFill>
                  <a:srgbClr val="023B61"/>
                </a:solidFill>
                <a:latin typeface="Arial" panose="020B0604020202020204" pitchFamily="34" charset="0"/>
                <a:cs typeface="Arial" panose="020B0604020202020204" pitchFamily="34" charset="0"/>
              </a:defRPr>
            </a:lvl1pPr>
            <a:lvl2pPr>
              <a:defRPr sz="1051">
                <a:solidFill>
                  <a:srgbClr val="023B61"/>
                </a:solidFill>
                <a:latin typeface="Arial" panose="020B0604020202020204" pitchFamily="34" charset="0"/>
                <a:cs typeface="Arial" panose="020B0604020202020204" pitchFamily="34" charset="0"/>
              </a:defRPr>
            </a:lvl2pPr>
            <a:lvl3pPr>
              <a:defRPr sz="900">
                <a:solidFill>
                  <a:srgbClr val="023B61"/>
                </a:solidFill>
                <a:latin typeface="Arial" panose="020B0604020202020204" pitchFamily="34" charset="0"/>
                <a:cs typeface="Arial" panose="020B0604020202020204" pitchFamily="34" charset="0"/>
              </a:defRPr>
            </a:lvl3pPr>
            <a:lvl4pPr>
              <a:defRPr sz="825">
                <a:solidFill>
                  <a:srgbClr val="023B61"/>
                </a:solidFill>
                <a:latin typeface="Arial" panose="020B0604020202020204" pitchFamily="34" charset="0"/>
                <a:cs typeface="Arial" panose="020B0604020202020204" pitchFamily="34" charset="0"/>
              </a:defRPr>
            </a:lvl4pPr>
            <a:lvl5pPr>
              <a:defRPr sz="751">
                <a:solidFill>
                  <a:schemeClr val="accent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p:cNvSpPr>
            <a:spLocks noGrp="1"/>
          </p:cNvSpPr>
          <p:nvPr>
            <p:ph type="body" sz="quarter" idx="15"/>
          </p:nvPr>
        </p:nvSpPr>
        <p:spPr>
          <a:xfrm>
            <a:off x="348611" y="1049039"/>
            <a:ext cx="11508956" cy="346135"/>
          </a:xfrm>
          <a:prstGeom prst="rect">
            <a:avLst/>
          </a:prstGeom>
        </p:spPr>
        <p:txBody>
          <a:bodyPr/>
          <a:lstStyle>
            <a:lvl1pPr marL="0" indent="0">
              <a:buSzPct val="150000"/>
              <a:buFont typeface="Arial" panose="020B0604020202020204" pitchFamily="34" charset="0"/>
              <a:buNone/>
              <a:defRPr lang="en-US" sz="1351" b="1" kern="1200" dirty="0" smtClean="0">
                <a:solidFill>
                  <a:srgbClr val="007DB6"/>
                </a:solidFill>
                <a:latin typeface="Arial" panose="020B0604020202020204" pitchFamily="34" charset="0"/>
                <a:ea typeface="+mn-ea"/>
                <a:cs typeface="Arial" panose="020B0604020202020204" pitchFamily="34" charset="0"/>
              </a:defRPr>
            </a:lvl1pPr>
          </a:lstStyle>
          <a:p>
            <a:pPr lvl="0"/>
            <a:r>
              <a:rPr lang="en-US"/>
              <a:t>Click to edit Master text styles</a:t>
            </a:r>
          </a:p>
        </p:txBody>
      </p:sp>
      <p:sp>
        <p:nvSpPr>
          <p:cNvPr id="6" name="Title 5"/>
          <p:cNvSpPr>
            <a:spLocks noGrp="1"/>
          </p:cNvSpPr>
          <p:nvPr>
            <p:ph type="title"/>
          </p:nvPr>
        </p:nvSpPr>
        <p:spPr/>
        <p:txBody>
          <a:bodyPr/>
          <a:lstStyle>
            <a:lvl1pPr>
              <a:defRPr>
                <a:solidFill>
                  <a:srgbClr val="023B61"/>
                </a:solidFill>
              </a:defRPr>
            </a:lvl1pPr>
          </a:lstStyle>
          <a:p>
            <a:r>
              <a:rPr lang="en-US"/>
              <a:t>Click to edit Master title style</a:t>
            </a:r>
            <a:endParaRPr lang="en-ZA"/>
          </a:p>
        </p:txBody>
      </p:sp>
      <p:sp>
        <p:nvSpPr>
          <p:cNvPr id="7" name="Footer Placeholder 4"/>
          <p:cNvSpPr>
            <a:spLocks noGrp="1"/>
          </p:cNvSpPr>
          <p:nvPr>
            <p:ph type="ftr" sz="quarter" idx="16"/>
          </p:nvPr>
        </p:nvSpPr>
        <p:spPr/>
        <p:txBody>
          <a:bodyPr/>
          <a:lstStyle>
            <a:lvl1pPr>
              <a:defRPr>
                <a:solidFill>
                  <a:srgbClr val="023B61"/>
                </a:solidFill>
              </a:defRPr>
            </a:lvl1pPr>
          </a:lstStyle>
          <a:p>
            <a:pPr>
              <a:defRPr/>
            </a:pPr>
            <a:endParaRPr lang="en-ZA"/>
          </a:p>
        </p:txBody>
      </p:sp>
    </p:spTree>
    <p:extLst>
      <p:ext uri="{BB962C8B-B14F-4D97-AF65-F5344CB8AC3E}">
        <p14:creationId xmlns:p14="http://schemas.microsoft.com/office/powerpoint/2010/main" val="384147381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Title &amp; content">
    <p:spTree>
      <p:nvGrpSpPr>
        <p:cNvPr id="1" name=""/>
        <p:cNvGrpSpPr/>
        <p:nvPr/>
      </p:nvGrpSpPr>
      <p:grpSpPr>
        <a:xfrm>
          <a:off x="0" y="0"/>
          <a:ext cx="0" cy="0"/>
          <a:chOff x="0" y="0"/>
          <a:chExt cx="0" cy="0"/>
        </a:xfrm>
      </p:grpSpPr>
      <p:sp>
        <p:nvSpPr>
          <p:cNvPr id="2" name="Title 5"/>
          <p:cNvSpPr txBox="1">
            <a:spLocks/>
          </p:cNvSpPr>
          <p:nvPr/>
        </p:nvSpPr>
        <p:spPr bwMode="auto">
          <a:xfrm>
            <a:off x="347663" y="179394"/>
            <a:ext cx="99568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lIns="0" tIns="27000" rIns="0" bIns="0" anchor="ctr"/>
          <a:lstStyle>
            <a:lvl1pPr algn="l" rtl="0" eaLnBrk="1" fontAlgn="base" hangingPunct="1">
              <a:spcBef>
                <a:spcPct val="0"/>
              </a:spcBef>
              <a:spcAft>
                <a:spcPct val="0"/>
              </a:spcAft>
              <a:defRPr sz="2000" b="1" kern="1200">
                <a:solidFill>
                  <a:srgbClr val="033B61"/>
                </a:solidFill>
                <a:latin typeface="+mj-lt"/>
                <a:ea typeface="+mj-ea"/>
                <a:cs typeface="+mj-cs"/>
              </a:defRPr>
            </a:lvl1pPr>
            <a:lvl2pPr algn="l" rtl="0" eaLnBrk="1" fontAlgn="base" hangingPunct="1">
              <a:spcBef>
                <a:spcPct val="0"/>
              </a:spcBef>
              <a:spcAft>
                <a:spcPct val="0"/>
              </a:spcAft>
              <a:defRPr sz="2000" b="1">
                <a:solidFill>
                  <a:srgbClr val="033B61"/>
                </a:solidFill>
                <a:latin typeface="Arial" charset="0"/>
              </a:defRPr>
            </a:lvl2pPr>
            <a:lvl3pPr algn="l" rtl="0" eaLnBrk="1" fontAlgn="base" hangingPunct="1">
              <a:spcBef>
                <a:spcPct val="0"/>
              </a:spcBef>
              <a:spcAft>
                <a:spcPct val="0"/>
              </a:spcAft>
              <a:defRPr sz="2000" b="1">
                <a:solidFill>
                  <a:srgbClr val="033B61"/>
                </a:solidFill>
                <a:latin typeface="Arial" charset="0"/>
              </a:defRPr>
            </a:lvl3pPr>
            <a:lvl4pPr algn="l" rtl="0" eaLnBrk="1" fontAlgn="base" hangingPunct="1">
              <a:spcBef>
                <a:spcPct val="0"/>
              </a:spcBef>
              <a:spcAft>
                <a:spcPct val="0"/>
              </a:spcAft>
              <a:defRPr sz="2000" b="1">
                <a:solidFill>
                  <a:srgbClr val="033B61"/>
                </a:solidFill>
                <a:latin typeface="Arial" charset="0"/>
              </a:defRPr>
            </a:lvl4pPr>
            <a:lvl5pPr algn="l" rtl="0" eaLnBrk="1" fontAlgn="base" hangingPunct="1">
              <a:spcBef>
                <a:spcPct val="0"/>
              </a:spcBef>
              <a:spcAft>
                <a:spcPct val="0"/>
              </a:spcAft>
              <a:defRPr sz="2000" b="1">
                <a:solidFill>
                  <a:srgbClr val="033B61"/>
                </a:solidFill>
                <a:latin typeface="Arial" charset="0"/>
              </a:defRPr>
            </a:lvl5pPr>
            <a:lvl6pPr marL="457200" algn="l" rtl="0" eaLnBrk="1" fontAlgn="base" hangingPunct="1">
              <a:spcBef>
                <a:spcPct val="0"/>
              </a:spcBef>
              <a:spcAft>
                <a:spcPct val="0"/>
              </a:spcAft>
              <a:defRPr sz="2000" b="1">
                <a:solidFill>
                  <a:srgbClr val="033B61"/>
                </a:solidFill>
                <a:latin typeface="Arial" charset="0"/>
              </a:defRPr>
            </a:lvl6pPr>
            <a:lvl7pPr marL="914400" algn="l" rtl="0" eaLnBrk="1" fontAlgn="base" hangingPunct="1">
              <a:spcBef>
                <a:spcPct val="0"/>
              </a:spcBef>
              <a:spcAft>
                <a:spcPct val="0"/>
              </a:spcAft>
              <a:defRPr sz="2000" b="1">
                <a:solidFill>
                  <a:srgbClr val="033B61"/>
                </a:solidFill>
                <a:latin typeface="Arial" charset="0"/>
              </a:defRPr>
            </a:lvl7pPr>
            <a:lvl8pPr marL="1371600" algn="l" rtl="0" eaLnBrk="1" fontAlgn="base" hangingPunct="1">
              <a:spcBef>
                <a:spcPct val="0"/>
              </a:spcBef>
              <a:spcAft>
                <a:spcPct val="0"/>
              </a:spcAft>
              <a:defRPr sz="2000" b="1">
                <a:solidFill>
                  <a:srgbClr val="033B61"/>
                </a:solidFill>
                <a:latin typeface="Arial" charset="0"/>
              </a:defRPr>
            </a:lvl8pPr>
            <a:lvl9pPr marL="1828800" algn="l" rtl="0" eaLnBrk="1" fontAlgn="base" hangingPunct="1">
              <a:spcBef>
                <a:spcPct val="0"/>
              </a:spcBef>
              <a:spcAft>
                <a:spcPct val="0"/>
              </a:spcAft>
              <a:defRPr sz="2000" b="1">
                <a:solidFill>
                  <a:srgbClr val="033B61"/>
                </a:solidFill>
                <a:latin typeface="Arial" charset="0"/>
              </a:defRPr>
            </a:lvl9pPr>
          </a:lstStyle>
          <a:p>
            <a:pPr>
              <a:defRPr/>
            </a:pPr>
            <a:r>
              <a:rPr lang="en-US" altLang="en-US" sz="1500">
                <a:solidFill>
                  <a:srgbClr val="023B61"/>
                </a:solidFill>
              </a:rPr>
              <a:t>Forward-looking statements</a:t>
            </a:r>
          </a:p>
        </p:txBody>
      </p:sp>
      <p:sp>
        <p:nvSpPr>
          <p:cNvPr id="3" name="Rectangle 8"/>
          <p:cNvSpPr>
            <a:spLocks noChangeArrowheads="1"/>
          </p:cNvSpPr>
          <p:nvPr/>
        </p:nvSpPr>
        <p:spPr bwMode="auto">
          <a:xfrm>
            <a:off x="347667" y="1052516"/>
            <a:ext cx="11509375" cy="31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9525" marR="16669" indent="-476">
              <a:lnSpc>
                <a:spcPct val="125000"/>
              </a:lnSpc>
            </a:pPr>
            <a:r>
              <a:rPr lang="en-ZA" sz="900" spc="-4">
                <a:solidFill>
                  <a:srgbClr val="033A60"/>
                </a:solidFill>
                <a:latin typeface="Arial"/>
                <a:cs typeface="Arial"/>
              </a:rPr>
              <a:t>Sasol may, in this document, </a:t>
            </a:r>
            <a:r>
              <a:rPr lang="en-ZA" sz="900">
                <a:solidFill>
                  <a:srgbClr val="033A60"/>
                </a:solidFill>
                <a:latin typeface="Arial"/>
                <a:cs typeface="Arial"/>
              </a:rPr>
              <a:t>make </a:t>
            </a:r>
            <a:r>
              <a:rPr lang="en-ZA" sz="900" spc="-4">
                <a:solidFill>
                  <a:srgbClr val="033A60"/>
                </a:solidFill>
                <a:latin typeface="Arial"/>
                <a:cs typeface="Arial"/>
              </a:rPr>
              <a:t>certain </a:t>
            </a:r>
            <a:r>
              <a:rPr lang="en-ZA" sz="900">
                <a:solidFill>
                  <a:srgbClr val="033A60"/>
                </a:solidFill>
                <a:latin typeface="Arial"/>
                <a:cs typeface="Arial"/>
              </a:rPr>
              <a:t>statements that are </a:t>
            </a:r>
            <a:r>
              <a:rPr lang="en-ZA" sz="900" spc="-4">
                <a:solidFill>
                  <a:srgbClr val="033A60"/>
                </a:solidFill>
                <a:latin typeface="Arial"/>
                <a:cs typeface="Arial"/>
              </a:rPr>
              <a:t>not historical </a:t>
            </a:r>
            <a:r>
              <a:rPr lang="en-ZA" sz="900">
                <a:solidFill>
                  <a:srgbClr val="033A60"/>
                </a:solidFill>
                <a:latin typeface="Arial"/>
                <a:cs typeface="Arial"/>
              </a:rPr>
              <a:t>facts </a:t>
            </a:r>
            <a:r>
              <a:rPr lang="en-ZA" sz="900" spc="-4">
                <a:solidFill>
                  <a:srgbClr val="033A60"/>
                </a:solidFill>
                <a:latin typeface="Arial"/>
                <a:cs typeface="Arial"/>
              </a:rPr>
              <a:t>and relate </a:t>
            </a:r>
            <a:r>
              <a:rPr lang="en-ZA" sz="900">
                <a:solidFill>
                  <a:srgbClr val="033A60"/>
                </a:solidFill>
                <a:latin typeface="Arial"/>
                <a:cs typeface="Arial"/>
              </a:rPr>
              <a:t>to </a:t>
            </a:r>
            <a:r>
              <a:rPr lang="en-ZA" sz="900" spc="-4">
                <a:solidFill>
                  <a:srgbClr val="033A60"/>
                </a:solidFill>
                <a:latin typeface="Arial"/>
                <a:cs typeface="Arial"/>
              </a:rPr>
              <a:t>analyses and other </a:t>
            </a:r>
            <a:r>
              <a:rPr lang="en-ZA" sz="900">
                <a:solidFill>
                  <a:srgbClr val="033A60"/>
                </a:solidFill>
                <a:latin typeface="Arial"/>
                <a:cs typeface="Arial"/>
              </a:rPr>
              <a:t>information </a:t>
            </a:r>
            <a:r>
              <a:rPr lang="en-ZA" sz="900" spc="-4">
                <a:solidFill>
                  <a:srgbClr val="033A60"/>
                </a:solidFill>
                <a:latin typeface="Arial"/>
                <a:cs typeface="Arial"/>
              </a:rPr>
              <a:t>which </a:t>
            </a:r>
            <a:r>
              <a:rPr lang="en-ZA" sz="900">
                <a:solidFill>
                  <a:srgbClr val="033A60"/>
                </a:solidFill>
                <a:latin typeface="Arial"/>
                <a:cs typeface="Arial"/>
              </a:rPr>
              <a:t>are </a:t>
            </a:r>
            <a:r>
              <a:rPr lang="en-ZA" sz="900" spc="-4">
                <a:solidFill>
                  <a:srgbClr val="033A60"/>
                </a:solidFill>
                <a:latin typeface="Arial"/>
                <a:cs typeface="Arial"/>
              </a:rPr>
              <a:t>based  on </a:t>
            </a:r>
            <a:r>
              <a:rPr lang="en-ZA" sz="900">
                <a:solidFill>
                  <a:srgbClr val="033A60"/>
                </a:solidFill>
                <a:latin typeface="Arial"/>
                <a:cs typeface="Arial"/>
              </a:rPr>
              <a:t>forecasts </a:t>
            </a:r>
            <a:r>
              <a:rPr lang="en-ZA" sz="900" spc="-4">
                <a:solidFill>
                  <a:srgbClr val="033A60"/>
                </a:solidFill>
                <a:latin typeface="Arial"/>
                <a:cs typeface="Arial"/>
              </a:rPr>
              <a:t>of </a:t>
            </a:r>
            <a:r>
              <a:rPr lang="en-ZA" sz="900">
                <a:solidFill>
                  <a:srgbClr val="033A60"/>
                </a:solidFill>
                <a:latin typeface="Arial"/>
                <a:cs typeface="Arial"/>
              </a:rPr>
              <a:t>future </a:t>
            </a:r>
            <a:r>
              <a:rPr lang="en-ZA" sz="900" spc="-4">
                <a:solidFill>
                  <a:srgbClr val="033A60"/>
                </a:solidFill>
                <a:latin typeface="Arial"/>
                <a:cs typeface="Arial"/>
              </a:rPr>
              <a:t>results and </a:t>
            </a:r>
            <a:r>
              <a:rPr lang="en-ZA" sz="900">
                <a:solidFill>
                  <a:srgbClr val="033A60"/>
                </a:solidFill>
                <a:latin typeface="Arial"/>
                <a:cs typeface="Arial"/>
              </a:rPr>
              <a:t>estimates </a:t>
            </a:r>
            <a:r>
              <a:rPr lang="en-ZA" sz="900" spc="-4">
                <a:solidFill>
                  <a:srgbClr val="033A60"/>
                </a:solidFill>
                <a:latin typeface="Arial"/>
                <a:cs typeface="Arial"/>
              </a:rPr>
              <a:t>of </a:t>
            </a:r>
            <a:r>
              <a:rPr lang="en-ZA" sz="900">
                <a:solidFill>
                  <a:srgbClr val="033A60"/>
                </a:solidFill>
                <a:latin typeface="Arial"/>
                <a:cs typeface="Arial"/>
              </a:rPr>
              <a:t>amounts </a:t>
            </a:r>
            <a:r>
              <a:rPr lang="en-ZA" sz="900" spc="-4">
                <a:solidFill>
                  <a:srgbClr val="033A60"/>
                </a:solidFill>
                <a:latin typeface="Arial"/>
                <a:cs typeface="Arial"/>
              </a:rPr>
              <a:t>not yet determinable. </a:t>
            </a:r>
            <a:r>
              <a:rPr lang="en-ZA" sz="900">
                <a:solidFill>
                  <a:srgbClr val="033A60"/>
                </a:solidFill>
                <a:latin typeface="Arial"/>
                <a:cs typeface="Arial"/>
              </a:rPr>
              <a:t>These statements may </a:t>
            </a:r>
            <a:r>
              <a:rPr lang="en-ZA" sz="900" spc="-4">
                <a:solidFill>
                  <a:srgbClr val="033A60"/>
                </a:solidFill>
                <a:latin typeface="Arial"/>
                <a:cs typeface="Arial"/>
              </a:rPr>
              <a:t>also relate </a:t>
            </a:r>
            <a:r>
              <a:rPr lang="en-ZA" sz="900">
                <a:solidFill>
                  <a:srgbClr val="033A60"/>
                </a:solidFill>
                <a:latin typeface="Arial"/>
                <a:cs typeface="Arial"/>
              </a:rPr>
              <a:t>to </a:t>
            </a:r>
            <a:r>
              <a:rPr lang="en-ZA" sz="900" spc="-4">
                <a:solidFill>
                  <a:srgbClr val="033A60"/>
                </a:solidFill>
                <a:latin typeface="Arial"/>
                <a:cs typeface="Arial"/>
              </a:rPr>
              <a:t>our </a:t>
            </a:r>
            <a:r>
              <a:rPr lang="en-ZA" sz="900">
                <a:solidFill>
                  <a:srgbClr val="033A60"/>
                </a:solidFill>
                <a:latin typeface="Arial"/>
                <a:cs typeface="Arial"/>
              </a:rPr>
              <a:t>future prospects,  </a:t>
            </a:r>
            <a:r>
              <a:rPr lang="en-ZA" sz="900" spc="-4">
                <a:solidFill>
                  <a:srgbClr val="033A60"/>
                </a:solidFill>
                <a:latin typeface="Arial"/>
                <a:cs typeface="Arial"/>
              </a:rPr>
              <a:t>expectations, developments and business strategies. Examples of </a:t>
            </a:r>
            <a:r>
              <a:rPr lang="en-ZA" sz="900">
                <a:solidFill>
                  <a:srgbClr val="033A60"/>
                </a:solidFill>
                <a:latin typeface="Arial"/>
                <a:cs typeface="Arial"/>
              </a:rPr>
              <a:t>such </a:t>
            </a:r>
            <a:r>
              <a:rPr lang="en-ZA" sz="900" spc="-4">
                <a:solidFill>
                  <a:srgbClr val="033A60"/>
                </a:solidFill>
                <a:latin typeface="Arial"/>
                <a:cs typeface="Arial"/>
              </a:rPr>
              <a:t>forward-looking </a:t>
            </a:r>
            <a:r>
              <a:rPr lang="en-ZA" sz="900">
                <a:solidFill>
                  <a:srgbClr val="033A60"/>
                </a:solidFill>
                <a:latin typeface="Arial"/>
                <a:cs typeface="Arial"/>
              </a:rPr>
              <a:t>statements </a:t>
            </a:r>
            <a:r>
              <a:rPr lang="en-ZA" sz="900" spc="-4">
                <a:solidFill>
                  <a:srgbClr val="033A60"/>
                </a:solidFill>
                <a:latin typeface="Arial"/>
                <a:cs typeface="Arial"/>
              </a:rPr>
              <a:t>include, but </a:t>
            </a:r>
            <a:r>
              <a:rPr lang="en-ZA" sz="900">
                <a:solidFill>
                  <a:srgbClr val="033A60"/>
                </a:solidFill>
                <a:latin typeface="Arial"/>
                <a:cs typeface="Arial"/>
              </a:rPr>
              <a:t>are </a:t>
            </a:r>
            <a:r>
              <a:rPr lang="en-ZA" sz="900" spc="-4">
                <a:solidFill>
                  <a:srgbClr val="033A60"/>
                </a:solidFill>
                <a:latin typeface="Arial"/>
                <a:cs typeface="Arial"/>
              </a:rPr>
              <a:t>not limited </a:t>
            </a:r>
            <a:r>
              <a:rPr lang="en-ZA" sz="900">
                <a:solidFill>
                  <a:srgbClr val="033A60"/>
                </a:solidFill>
                <a:latin typeface="Arial"/>
                <a:cs typeface="Arial"/>
              </a:rPr>
              <a:t>to,</a:t>
            </a:r>
            <a:r>
              <a:rPr lang="en-ZA" sz="900" spc="19">
                <a:solidFill>
                  <a:srgbClr val="033A60"/>
                </a:solidFill>
                <a:latin typeface="Arial"/>
                <a:cs typeface="Arial"/>
              </a:rPr>
              <a:t> </a:t>
            </a:r>
            <a:r>
              <a:rPr lang="en-ZA" sz="900">
                <a:solidFill>
                  <a:srgbClr val="033A60"/>
                </a:solidFill>
                <a:latin typeface="Arial"/>
                <a:cs typeface="Arial"/>
              </a:rPr>
              <a:t>statements</a:t>
            </a:r>
            <a:r>
              <a:rPr lang="en-ZA" sz="900">
                <a:solidFill>
                  <a:srgbClr val="000000"/>
                </a:solidFill>
                <a:latin typeface="Arial"/>
                <a:cs typeface="Arial"/>
              </a:rPr>
              <a:t> </a:t>
            </a:r>
            <a:r>
              <a:rPr lang="en-ZA" sz="900" spc="-4">
                <a:solidFill>
                  <a:srgbClr val="033A60"/>
                </a:solidFill>
                <a:latin typeface="Arial"/>
                <a:cs typeface="Arial"/>
              </a:rPr>
              <a:t>regarding exchange </a:t>
            </a:r>
            <a:r>
              <a:rPr lang="en-ZA" sz="900">
                <a:solidFill>
                  <a:srgbClr val="033A60"/>
                </a:solidFill>
                <a:latin typeface="Arial"/>
                <a:cs typeface="Arial"/>
              </a:rPr>
              <a:t>rate fluctuations, </a:t>
            </a:r>
            <a:r>
              <a:rPr lang="en-ZA" sz="900" spc="-4">
                <a:solidFill>
                  <a:srgbClr val="033A60"/>
                </a:solidFill>
                <a:latin typeface="Arial"/>
                <a:cs typeface="Arial"/>
              </a:rPr>
              <a:t>volume growth, increases in </a:t>
            </a:r>
            <a:r>
              <a:rPr lang="en-ZA" sz="900">
                <a:solidFill>
                  <a:srgbClr val="033A60"/>
                </a:solidFill>
                <a:latin typeface="Arial"/>
                <a:cs typeface="Arial"/>
              </a:rPr>
              <a:t>market </a:t>
            </a:r>
            <a:r>
              <a:rPr lang="en-ZA" sz="900" spc="-4">
                <a:solidFill>
                  <a:srgbClr val="033A60"/>
                </a:solidFill>
                <a:latin typeface="Arial"/>
                <a:cs typeface="Arial"/>
              </a:rPr>
              <a:t>share, </a:t>
            </a:r>
            <a:r>
              <a:rPr lang="en-ZA" sz="900">
                <a:solidFill>
                  <a:srgbClr val="033A60"/>
                </a:solidFill>
                <a:latin typeface="Arial"/>
                <a:cs typeface="Arial"/>
              </a:rPr>
              <a:t>total </a:t>
            </a:r>
            <a:r>
              <a:rPr lang="en-ZA" sz="900" spc="-4">
                <a:solidFill>
                  <a:srgbClr val="033A60"/>
                </a:solidFill>
                <a:latin typeface="Arial"/>
                <a:cs typeface="Arial"/>
              </a:rPr>
              <a:t>shareholder </a:t>
            </a:r>
            <a:r>
              <a:rPr lang="en-ZA" sz="900">
                <a:solidFill>
                  <a:srgbClr val="033A60"/>
                </a:solidFill>
                <a:latin typeface="Arial"/>
                <a:cs typeface="Arial"/>
              </a:rPr>
              <a:t>return, </a:t>
            </a:r>
            <a:r>
              <a:rPr lang="en-ZA" sz="900" spc="-4">
                <a:solidFill>
                  <a:srgbClr val="033A60"/>
                </a:solidFill>
                <a:latin typeface="Arial"/>
                <a:cs typeface="Arial"/>
              </a:rPr>
              <a:t>executing our </a:t>
            </a:r>
            <a:r>
              <a:rPr lang="en-ZA" sz="900">
                <a:solidFill>
                  <a:srgbClr val="033A60"/>
                </a:solidFill>
                <a:latin typeface="Arial"/>
                <a:cs typeface="Arial"/>
              </a:rPr>
              <a:t>growth projects  </a:t>
            </a:r>
            <a:r>
              <a:rPr lang="en-ZA" sz="900" spc="-4">
                <a:solidFill>
                  <a:srgbClr val="033A60"/>
                </a:solidFill>
                <a:latin typeface="Arial"/>
                <a:cs typeface="Arial"/>
              </a:rPr>
              <a:t>(including </a:t>
            </a:r>
            <a:r>
              <a:rPr lang="en-ZA" sz="900" spc="-4" err="1">
                <a:solidFill>
                  <a:srgbClr val="033A60"/>
                </a:solidFill>
                <a:latin typeface="Arial"/>
                <a:cs typeface="Arial"/>
              </a:rPr>
              <a:t>LCCP</a:t>
            </a:r>
            <a:r>
              <a:rPr lang="en-ZA" sz="900" spc="-4">
                <a:solidFill>
                  <a:srgbClr val="033A60"/>
                </a:solidFill>
                <a:latin typeface="Arial"/>
                <a:cs typeface="Arial"/>
              </a:rPr>
              <a:t>), oil and </a:t>
            </a:r>
            <a:r>
              <a:rPr lang="en-ZA" sz="900">
                <a:solidFill>
                  <a:srgbClr val="033A60"/>
                </a:solidFill>
                <a:latin typeface="Arial"/>
                <a:cs typeface="Arial"/>
              </a:rPr>
              <a:t>gas </a:t>
            </a:r>
            <a:r>
              <a:rPr lang="en-ZA" sz="900" spc="-4">
                <a:solidFill>
                  <a:srgbClr val="033A60"/>
                </a:solidFill>
                <a:latin typeface="Arial"/>
                <a:cs typeface="Arial"/>
              </a:rPr>
              <a:t>reserves, </a:t>
            </a:r>
            <a:r>
              <a:rPr lang="en-ZA" sz="900">
                <a:solidFill>
                  <a:srgbClr val="033A60"/>
                </a:solidFill>
                <a:latin typeface="Arial"/>
                <a:cs typeface="Arial"/>
              </a:rPr>
              <a:t>cost </a:t>
            </a:r>
            <a:r>
              <a:rPr lang="en-ZA" sz="900" spc="-4">
                <a:solidFill>
                  <a:srgbClr val="033A60"/>
                </a:solidFill>
                <a:latin typeface="Arial"/>
                <a:cs typeface="Arial"/>
              </a:rPr>
              <a:t>reductions, our Continuous Improvement </a:t>
            </a:r>
            <a:r>
              <a:rPr lang="en-ZA" sz="900">
                <a:solidFill>
                  <a:srgbClr val="033A60"/>
                </a:solidFill>
                <a:latin typeface="Arial"/>
                <a:cs typeface="Arial"/>
              </a:rPr>
              <a:t>(CI) </a:t>
            </a:r>
            <a:r>
              <a:rPr lang="en-ZA" sz="900" spc="-4">
                <a:solidFill>
                  <a:srgbClr val="033A60"/>
                </a:solidFill>
                <a:latin typeface="Arial"/>
                <a:cs typeface="Arial"/>
              </a:rPr>
              <a:t>initiative and business </a:t>
            </a:r>
            <a:r>
              <a:rPr lang="en-ZA" sz="900">
                <a:solidFill>
                  <a:srgbClr val="033A60"/>
                </a:solidFill>
                <a:latin typeface="Arial"/>
                <a:cs typeface="Arial"/>
              </a:rPr>
              <a:t>performance </a:t>
            </a:r>
            <a:r>
              <a:rPr lang="en-ZA" sz="900" spc="-4">
                <a:solidFill>
                  <a:srgbClr val="033A60"/>
                </a:solidFill>
                <a:latin typeface="Arial"/>
                <a:cs typeface="Arial"/>
              </a:rPr>
              <a:t>outlook. </a:t>
            </a:r>
            <a:r>
              <a:rPr lang="en-ZA" sz="900">
                <a:solidFill>
                  <a:srgbClr val="033A60"/>
                </a:solidFill>
                <a:latin typeface="Arial"/>
                <a:cs typeface="Arial"/>
              </a:rPr>
              <a:t>Words  such </a:t>
            </a:r>
            <a:r>
              <a:rPr lang="en-ZA" sz="900" spc="-4">
                <a:solidFill>
                  <a:srgbClr val="033A60"/>
                </a:solidFill>
                <a:latin typeface="Arial"/>
                <a:cs typeface="Arial"/>
              </a:rPr>
              <a:t>as “believe”, “anticipate”, “expect”, “intend", </a:t>
            </a:r>
            <a:r>
              <a:rPr lang="en-ZA" sz="900">
                <a:solidFill>
                  <a:srgbClr val="033A60"/>
                </a:solidFill>
                <a:latin typeface="Arial"/>
                <a:cs typeface="Arial"/>
              </a:rPr>
              <a:t>“seek”, </a:t>
            </a:r>
            <a:r>
              <a:rPr lang="en-ZA" sz="900" spc="-8">
                <a:solidFill>
                  <a:srgbClr val="033A60"/>
                </a:solidFill>
                <a:latin typeface="Arial"/>
                <a:cs typeface="Arial"/>
              </a:rPr>
              <a:t>“will”, </a:t>
            </a:r>
            <a:r>
              <a:rPr lang="en-ZA" sz="900" spc="-4">
                <a:solidFill>
                  <a:srgbClr val="033A60"/>
                </a:solidFill>
                <a:latin typeface="Arial"/>
                <a:cs typeface="Arial"/>
              </a:rPr>
              <a:t>“plan”, “could”, “may”, “endeavour”, “target”, </a:t>
            </a:r>
            <a:r>
              <a:rPr lang="en-ZA" sz="900">
                <a:solidFill>
                  <a:srgbClr val="033A60"/>
                </a:solidFill>
                <a:latin typeface="Arial"/>
                <a:cs typeface="Arial"/>
              </a:rPr>
              <a:t>“forecast” </a:t>
            </a:r>
            <a:r>
              <a:rPr lang="en-ZA" sz="900" spc="-4">
                <a:solidFill>
                  <a:srgbClr val="033A60"/>
                </a:solidFill>
                <a:latin typeface="Arial"/>
                <a:cs typeface="Arial"/>
              </a:rPr>
              <a:t>and </a:t>
            </a:r>
            <a:r>
              <a:rPr lang="en-ZA" sz="900">
                <a:solidFill>
                  <a:srgbClr val="033A60"/>
                </a:solidFill>
                <a:latin typeface="Arial"/>
                <a:cs typeface="Arial"/>
              </a:rPr>
              <a:t>“project” </a:t>
            </a:r>
            <a:r>
              <a:rPr lang="en-ZA" sz="900" spc="-4">
                <a:solidFill>
                  <a:srgbClr val="033A60"/>
                </a:solidFill>
                <a:latin typeface="Arial"/>
                <a:cs typeface="Arial"/>
              </a:rPr>
              <a:t>and similar  expressions </a:t>
            </a:r>
            <a:r>
              <a:rPr lang="en-ZA" sz="900">
                <a:solidFill>
                  <a:srgbClr val="033A60"/>
                </a:solidFill>
                <a:latin typeface="Arial"/>
                <a:cs typeface="Arial"/>
              </a:rPr>
              <a:t>are </a:t>
            </a:r>
            <a:r>
              <a:rPr lang="en-ZA" sz="900" spc="-4">
                <a:solidFill>
                  <a:srgbClr val="033A60"/>
                </a:solidFill>
                <a:latin typeface="Arial"/>
                <a:cs typeface="Arial"/>
              </a:rPr>
              <a:t>intended </a:t>
            </a:r>
            <a:r>
              <a:rPr lang="en-ZA" sz="900">
                <a:solidFill>
                  <a:srgbClr val="033A60"/>
                </a:solidFill>
                <a:latin typeface="Arial"/>
                <a:cs typeface="Arial"/>
              </a:rPr>
              <a:t>to </a:t>
            </a:r>
            <a:r>
              <a:rPr lang="en-ZA" sz="900" spc="-4">
                <a:solidFill>
                  <a:srgbClr val="033A60"/>
                </a:solidFill>
                <a:latin typeface="Arial"/>
                <a:cs typeface="Arial"/>
              </a:rPr>
              <a:t>identify </a:t>
            </a:r>
            <a:r>
              <a:rPr lang="en-ZA" sz="900">
                <a:solidFill>
                  <a:srgbClr val="033A60"/>
                </a:solidFill>
                <a:latin typeface="Arial"/>
                <a:cs typeface="Arial"/>
              </a:rPr>
              <a:t>such </a:t>
            </a:r>
            <a:r>
              <a:rPr lang="en-ZA" sz="900" spc="-4">
                <a:solidFill>
                  <a:srgbClr val="033A60"/>
                </a:solidFill>
                <a:latin typeface="Arial"/>
                <a:cs typeface="Arial"/>
              </a:rPr>
              <a:t>forward-looking </a:t>
            </a:r>
            <a:r>
              <a:rPr lang="en-ZA" sz="900">
                <a:solidFill>
                  <a:srgbClr val="033A60"/>
                </a:solidFill>
                <a:latin typeface="Arial"/>
                <a:cs typeface="Arial"/>
              </a:rPr>
              <a:t>statements, </a:t>
            </a:r>
            <a:r>
              <a:rPr lang="en-ZA" sz="900" spc="-4">
                <a:solidFill>
                  <a:srgbClr val="033A60"/>
                </a:solidFill>
                <a:latin typeface="Arial"/>
                <a:cs typeface="Arial"/>
              </a:rPr>
              <a:t>but </a:t>
            </a:r>
            <a:r>
              <a:rPr lang="en-ZA" sz="900">
                <a:solidFill>
                  <a:srgbClr val="033A60"/>
                </a:solidFill>
                <a:latin typeface="Arial"/>
                <a:cs typeface="Arial"/>
              </a:rPr>
              <a:t>are </a:t>
            </a:r>
            <a:r>
              <a:rPr lang="en-ZA" sz="900" spc="-4">
                <a:solidFill>
                  <a:srgbClr val="033A60"/>
                </a:solidFill>
                <a:latin typeface="Arial"/>
                <a:cs typeface="Arial"/>
              </a:rPr>
              <a:t>not </a:t>
            </a:r>
            <a:r>
              <a:rPr lang="en-ZA" sz="900">
                <a:solidFill>
                  <a:srgbClr val="033A60"/>
                </a:solidFill>
                <a:latin typeface="Arial"/>
                <a:cs typeface="Arial"/>
              </a:rPr>
              <a:t>the </a:t>
            </a:r>
            <a:r>
              <a:rPr lang="en-ZA" sz="900" spc="-4">
                <a:solidFill>
                  <a:srgbClr val="033A60"/>
                </a:solidFill>
                <a:latin typeface="Arial"/>
                <a:cs typeface="Arial"/>
              </a:rPr>
              <a:t>exclusive means of identifying </a:t>
            </a:r>
            <a:r>
              <a:rPr lang="en-ZA" sz="900">
                <a:solidFill>
                  <a:srgbClr val="033A60"/>
                </a:solidFill>
                <a:latin typeface="Arial"/>
                <a:cs typeface="Arial"/>
              </a:rPr>
              <a:t>such statements. </a:t>
            </a:r>
            <a:r>
              <a:rPr lang="en-ZA" sz="900" spc="-4">
                <a:solidFill>
                  <a:srgbClr val="033A60"/>
                </a:solidFill>
                <a:latin typeface="Arial"/>
                <a:cs typeface="Arial"/>
              </a:rPr>
              <a:t>By their  very nature, forward-looking </a:t>
            </a:r>
            <a:r>
              <a:rPr lang="en-ZA" sz="900">
                <a:solidFill>
                  <a:srgbClr val="033A60"/>
                </a:solidFill>
                <a:latin typeface="Arial"/>
                <a:cs typeface="Arial"/>
              </a:rPr>
              <a:t>statements </a:t>
            </a:r>
            <a:r>
              <a:rPr lang="en-ZA" sz="900" spc="-8">
                <a:solidFill>
                  <a:srgbClr val="033A60"/>
                </a:solidFill>
                <a:latin typeface="Arial"/>
                <a:cs typeface="Arial"/>
              </a:rPr>
              <a:t>involve </a:t>
            </a:r>
            <a:r>
              <a:rPr lang="en-ZA" sz="900" spc="-4">
                <a:solidFill>
                  <a:srgbClr val="033A60"/>
                </a:solidFill>
                <a:latin typeface="Arial"/>
                <a:cs typeface="Arial"/>
              </a:rPr>
              <a:t>inherent </a:t>
            </a:r>
            <a:r>
              <a:rPr lang="en-ZA" sz="900">
                <a:solidFill>
                  <a:srgbClr val="033A60"/>
                </a:solidFill>
                <a:latin typeface="Arial"/>
                <a:cs typeface="Arial"/>
              </a:rPr>
              <a:t>risks </a:t>
            </a:r>
            <a:r>
              <a:rPr lang="en-ZA" sz="900" spc="-4">
                <a:solidFill>
                  <a:srgbClr val="033A60"/>
                </a:solidFill>
                <a:latin typeface="Arial"/>
                <a:cs typeface="Arial"/>
              </a:rPr>
              <a:t>and uncertainties, </a:t>
            </a:r>
            <a:r>
              <a:rPr lang="en-ZA" sz="900">
                <a:solidFill>
                  <a:srgbClr val="033A60"/>
                </a:solidFill>
                <a:latin typeface="Arial"/>
                <a:cs typeface="Arial"/>
              </a:rPr>
              <a:t>both general </a:t>
            </a:r>
            <a:r>
              <a:rPr lang="en-ZA" sz="900" spc="-4">
                <a:solidFill>
                  <a:srgbClr val="033A60"/>
                </a:solidFill>
                <a:latin typeface="Arial"/>
                <a:cs typeface="Arial"/>
              </a:rPr>
              <a:t>and </a:t>
            </a:r>
            <a:r>
              <a:rPr lang="en-ZA" sz="900">
                <a:solidFill>
                  <a:srgbClr val="033A60"/>
                </a:solidFill>
                <a:latin typeface="Arial"/>
                <a:cs typeface="Arial"/>
              </a:rPr>
              <a:t>specific, </a:t>
            </a:r>
            <a:r>
              <a:rPr lang="en-ZA" sz="900" spc="-4">
                <a:solidFill>
                  <a:srgbClr val="033A60"/>
                </a:solidFill>
                <a:latin typeface="Arial"/>
                <a:cs typeface="Arial"/>
              </a:rPr>
              <a:t>and </a:t>
            </a:r>
            <a:r>
              <a:rPr lang="en-ZA" sz="900">
                <a:solidFill>
                  <a:srgbClr val="033A60"/>
                </a:solidFill>
                <a:latin typeface="Arial"/>
                <a:cs typeface="Arial"/>
              </a:rPr>
              <a:t>there are risks that the  </a:t>
            </a:r>
            <a:r>
              <a:rPr lang="en-ZA" sz="900" spc="-4">
                <a:solidFill>
                  <a:srgbClr val="033A60"/>
                </a:solidFill>
                <a:latin typeface="Arial"/>
                <a:cs typeface="Arial"/>
              </a:rPr>
              <a:t>predictions, </a:t>
            </a:r>
            <a:r>
              <a:rPr lang="en-ZA" sz="900">
                <a:solidFill>
                  <a:srgbClr val="033A60"/>
                </a:solidFill>
                <a:latin typeface="Arial"/>
                <a:cs typeface="Arial"/>
              </a:rPr>
              <a:t>forecasts, </a:t>
            </a:r>
            <a:r>
              <a:rPr lang="en-ZA" sz="900" spc="-4">
                <a:solidFill>
                  <a:srgbClr val="033A60"/>
                </a:solidFill>
                <a:latin typeface="Arial"/>
                <a:cs typeface="Arial"/>
              </a:rPr>
              <a:t>projections and other forward-looking </a:t>
            </a:r>
            <a:r>
              <a:rPr lang="en-ZA" sz="900">
                <a:solidFill>
                  <a:srgbClr val="033A60"/>
                </a:solidFill>
                <a:latin typeface="Arial"/>
                <a:cs typeface="Arial"/>
              </a:rPr>
              <a:t>statements </a:t>
            </a:r>
            <a:r>
              <a:rPr lang="en-ZA" sz="900" spc="-8">
                <a:solidFill>
                  <a:srgbClr val="033A60"/>
                </a:solidFill>
                <a:latin typeface="Arial"/>
                <a:cs typeface="Arial"/>
              </a:rPr>
              <a:t>will </a:t>
            </a:r>
            <a:r>
              <a:rPr lang="en-ZA" sz="900" spc="-4">
                <a:solidFill>
                  <a:srgbClr val="033A60"/>
                </a:solidFill>
                <a:latin typeface="Arial"/>
                <a:cs typeface="Arial"/>
              </a:rPr>
              <a:t>not be achieved. </a:t>
            </a:r>
            <a:r>
              <a:rPr lang="en-ZA" sz="900">
                <a:solidFill>
                  <a:srgbClr val="033A60"/>
                </a:solidFill>
                <a:latin typeface="Arial"/>
                <a:cs typeface="Arial"/>
              </a:rPr>
              <a:t>If </a:t>
            </a:r>
            <a:r>
              <a:rPr lang="en-ZA" sz="900" spc="-4">
                <a:solidFill>
                  <a:srgbClr val="033A60"/>
                </a:solidFill>
                <a:latin typeface="Arial"/>
                <a:cs typeface="Arial"/>
              </a:rPr>
              <a:t>one or </a:t>
            </a:r>
            <a:r>
              <a:rPr lang="en-ZA" sz="900">
                <a:solidFill>
                  <a:srgbClr val="033A60"/>
                </a:solidFill>
                <a:latin typeface="Arial"/>
                <a:cs typeface="Arial"/>
              </a:rPr>
              <a:t>more </a:t>
            </a:r>
            <a:r>
              <a:rPr lang="en-ZA" sz="900" spc="-4">
                <a:solidFill>
                  <a:srgbClr val="033A60"/>
                </a:solidFill>
                <a:latin typeface="Arial"/>
                <a:cs typeface="Arial"/>
              </a:rPr>
              <a:t>of </a:t>
            </a:r>
            <a:r>
              <a:rPr lang="en-ZA" sz="900">
                <a:solidFill>
                  <a:srgbClr val="033A60"/>
                </a:solidFill>
                <a:latin typeface="Arial"/>
                <a:cs typeface="Arial"/>
              </a:rPr>
              <a:t>these risks </a:t>
            </a:r>
            <a:r>
              <a:rPr lang="en-ZA" sz="900" spc="-4">
                <a:solidFill>
                  <a:srgbClr val="033A60"/>
                </a:solidFill>
                <a:latin typeface="Arial"/>
                <a:cs typeface="Arial"/>
              </a:rPr>
              <a:t>materialise, or should  underlying assumptions prove incorrect, our </a:t>
            </a:r>
            <a:r>
              <a:rPr lang="en-ZA" sz="900">
                <a:solidFill>
                  <a:srgbClr val="033A60"/>
                </a:solidFill>
                <a:latin typeface="Arial"/>
                <a:cs typeface="Arial"/>
              </a:rPr>
              <a:t>actual </a:t>
            </a:r>
            <a:r>
              <a:rPr lang="en-ZA" sz="900" spc="-4">
                <a:solidFill>
                  <a:srgbClr val="033A60"/>
                </a:solidFill>
                <a:latin typeface="Arial"/>
                <a:cs typeface="Arial"/>
              </a:rPr>
              <a:t>results </a:t>
            </a:r>
            <a:r>
              <a:rPr lang="en-ZA" sz="900">
                <a:solidFill>
                  <a:srgbClr val="033A60"/>
                </a:solidFill>
                <a:latin typeface="Arial"/>
                <a:cs typeface="Arial"/>
              </a:rPr>
              <a:t>may differ </a:t>
            </a:r>
            <a:r>
              <a:rPr lang="en-ZA" sz="900" spc="-4">
                <a:solidFill>
                  <a:srgbClr val="033A60"/>
                </a:solidFill>
                <a:latin typeface="Arial"/>
                <a:cs typeface="Arial"/>
              </a:rPr>
              <a:t>materially </a:t>
            </a:r>
            <a:r>
              <a:rPr lang="en-ZA" sz="900">
                <a:solidFill>
                  <a:srgbClr val="033A60"/>
                </a:solidFill>
                <a:latin typeface="Arial"/>
                <a:cs typeface="Arial"/>
              </a:rPr>
              <a:t>from those </a:t>
            </a:r>
            <a:r>
              <a:rPr lang="en-ZA" sz="900" spc="-4">
                <a:solidFill>
                  <a:srgbClr val="033A60"/>
                </a:solidFill>
                <a:latin typeface="Arial"/>
                <a:cs typeface="Arial"/>
              </a:rPr>
              <a:t>anticipated. You should understand </a:t>
            </a:r>
            <a:r>
              <a:rPr lang="en-ZA" sz="900">
                <a:solidFill>
                  <a:srgbClr val="033A60"/>
                </a:solidFill>
                <a:latin typeface="Arial"/>
                <a:cs typeface="Arial"/>
              </a:rPr>
              <a:t>that a </a:t>
            </a:r>
            <a:r>
              <a:rPr lang="en-ZA" sz="900" spc="-4">
                <a:solidFill>
                  <a:srgbClr val="033A60"/>
                </a:solidFill>
                <a:latin typeface="Arial"/>
                <a:cs typeface="Arial"/>
              </a:rPr>
              <a:t>number of  important </a:t>
            </a:r>
            <a:r>
              <a:rPr lang="en-ZA" sz="900">
                <a:solidFill>
                  <a:srgbClr val="033A60"/>
                </a:solidFill>
                <a:latin typeface="Arial"/>
                <a:cs typeface="Arial"/>
              </a:rPr>
              <a:t>factors </a:t>
            </a:r>
            <a:r>
              <a:rPr lang="en-ZA" sz="900" spc="-4">
                <a:solidFill>
                  <a:srgbClr val="033A60"/>
                </a:solidFill>
                <a:latin typeface="Arial"/>
                <a:cs typeface="Arial"/>
              </a:rPr>
              <a:t>could </a:t>
            </a:r>
            <a:r>
              <a:rPr lang="en-ZA" sz="900">
                <a:solidFill>
                  <a:srgbClr val="033A60"/>
                </a:solidFill>
                <a:latin typeface="Arial"/>
                <a:cs typeface="Arial"/>
              </a:rPr>
              <a:t>cause actual </a:t>
            </a:r>
            <a:r>
              <a:rPr lang="en-ZA" sz="900" spc="-4">
                <a:solidFill>
                  <a:srgbClr val="033A60"/>
                </a:solidFill>
                <a:latin typeface="Arial"/>
                <a:cs typeface="Arial"/>
              </a:rPr>
              <a:t>results </a:t>
            </a:r>
            <a:r>
              <a:rPr lang="en-ZA" sz="900">
                <a:solidFill>
                  <a:srgbClr val="033A60"/>
                </a:solidFill>
                <a:latin typeface="Arial"/>
                <a:cs typeface="Arial"/>
              </a:rPr>
              <a:t>to differ </a:t>
            </a:r>
            <a:r>
              <a:rPr lang="en-ZA" sz="900" spc="-4">
                <a:solidFill>
                  <a:srgbClr val="033A60"/>
                </a:solidFill>
                <a:latin typeface="Arial"/>
                <a:cs typeface="Arial"/>
              </a:rPr>
              <a:t>materially </a:t>
            </a:r>
            <a:r>
              <a:rPr lang="en-ZA" sz="900">
                <a:solidFill>
                  <a:srgbClr val="033A60"/>
                </a:solidFill>
                <a:latin typeface="Arial"/>
                <a:cs typeface="Arial"/>
              </a:rPr>
              <a:t>from the </a:t>
            </a:r>
            <a:r>
              <a:rPr lang="en-ZA" sz="900" spc="-4">
                <a:solidFill>
                  <a:srgbClr val="033A60"/>
                </a:solidFill>
                <a:latin typeface="Arial"/>
                <a:cs typeface="Arial"/>
              </a:rPr>
              <a:t>plans, objectives, expectations, </a:t>
            </a:r>
            <a:r>
              <a:rPr lang="en-ZA" sz="900">
                <a:solidFill>
                  <a:srgbClr val="033A60"/>
                </a:solidFill>
                <a:latin typeface="Arial"/>
                <a:cs typeface="Arial"/>
              </a:rPr>
              <a:t>estimates </a:t>
            </a:r>
            <a:r>
              <a:rPr lang="en-ZA" sz="900" spc="-4">
                <a:solidFill>
                  <a:srgbClr val="033A60"/>
                </a:solidFill>
                <a:latin typeface="Arial"/>
                <a:cs typeface="Arial"/>
              </a:rPr>
              <a:t>and intentions expressed in  </a:t>
            </a:r>
            <a:r>
              <a:rPr lang="en-ZA" sz="900">
                <a:solidFill>
                  <a:srgbClr val="033A60"/>
                </a:solidFill>
                <a:latin typeface="Arial"/>
                <a:cs typeface="Arial"/>
              </a:rPr>
              <a:t>such </a:t>
            </a:r>
            <a:r>
              <a:rPr lang="en-ZA" sz="900" spc="-4">
                <a:solidFill>
                  <a:srgbClr val="033A60"/>
                </a:solidFill>
                <a:latin typeface="Arial"/>
                <a:cs typeface="Arial"/>
              </a:rPr>
              <a:t>forward-looking </a:t>
            </a:r>
            <a:r>
              <a:rPr lang="en-ZA" sz="900">
                <a:solidFill>
                  <a:srgbClr val="033A60"/>
                </a:solidFill>
                <a:latin typeface="Arial"/>
                <a:cs typeface="Arial"/>
              </a:rPr>
              <a:t>statements. These factors </a:t>
            </a:r>
            <a:r>
              <a:rPr lang="en-ZA" sz="900" spc="-4">
                <a:solidFill>
                  <a:srgbClr val="033A60"/>
                </a:solidFill>
                <a:latin typeface="Arial"/>
                <a:cs typeface="Arial"/>
              </a:rPr>
              <a:t>and </a:t>
            </a:r>
            <a:r>
              <a:rPr lang="en-ZA" sz="900">
                <a:solidFill>
                  <a:srgbClr val="033A60"/>
                </a:solidFill>
                <a:latin typeface="Arial"/>
                <a:cs typeface="Arial"/>
              </a:rPr>
              <a:t>others are </a:t>
            </a:r>
            <a:r>
              <a:rPr lang="en-ZA" sz="900" spc="-4">
                <a:solidFill>
                  <a:srgbClr val="033A60"/>
                </a:solidFill>
                <a:latin typeface="Arial"/>
                <a:cs typeface="Arial"/>
              </a:rPr>
              <a:t>discussed </a:t>
            </a:r>
            <a:r>
              <a:rPr lang="en-ZA" sz="900">
                <a:solidFill>
                  <a:srgbClr val="033A60"/>
                </a:solidFill>
                <a:latin typeface="Arial"/>
                <a:cs typeface="Arial"/>
              </a:rPr>
              <a:t>more </a:t>
            </a:r>
            <a:r>
              <a:rPr lang="en-ZA" sz="900" spc="-4">
                <a:solidFill>
                  <a:srgbClr val="033A60"/>
                </a:solidFill>
                <a:latin typeface="Arial"/>
                <a:cs typeface="Arial"/>
              </a:rPr>
              <a:t>fully in our </a:t>
            </a:r>
            <a:r>
              <a:rPr lang="en-ZA" sz="900">
                <a:solidFill>
                  <a:srgbClr val="033A60"/>
                </a:solidFill>
                <a:latin typeface="Arial"/>
                <a:cs typeface="Arial"/>
              </a:rPr>
              <a:t>most </a:t>
            </a:r>
            <a:r>
              <a:rPr lang="en-ZA" sz="900" spc="-4">
                <a:solidFill>
                  <a:srgbClr val="033A60"/>
                </a:solidFill>
                <a:latin typeface="Arial"/>
                <a:cs typeface="Arial"/>
              </a:rPr>
              <a:t>recent annual report on Form </a:t>
            </a:r>
            <a:r>
              <a:rPr lang="en-ZA" sz="900">
                <a:solidFill>
                  <a:srgbClr val="033A60"/>
                </a:solidFill>
                <a:latin typeface="Arial"/>
                <a:cs typeface="Arial"/>
              </a:rPr>
              <a:t>20-F </a:t>
            </a:r>
            <a:r>
              <a:rPr lang="en-ZA" sz="900" spc="-4">
                <a:solidFill>
                  <a:srgbClr val="033A60"/>
                </a:solidFill>
                <a:latin typeface="Arial"/>
                <a:cs typeface="Arial"/>
              </a:rPr>
              <a:t>filed on or about 28 </a:t>
            </a:r>
            <a:r>
              <a:rPr lang="en-ZA" sz="900">
                <a:solidFill>
                  <a:srgbClr val="033A60"/>
                </a:solidFill>
                <a:latin typeface="Arial"/>
                <a:cs typeface="Arial"/>
              </a:rPr>
              <a:t>October </a:t>
            </a:r>
            <a:r>
              <a:rPr lang="en-ZA" sz="900" spc="-4">
                <a:solidFill>
                  <a:srgbClr val="033A60"/>
                </a:solidFill>
                <a:latin typeface="Arial"/>
                <a:cs typeface="Arial"/>
              </a:rPr>
              <a:t>2019 and in other </a:t>
            </a:r>
            <a:r>
              <a:rPr lang="en-ZA" sz="900">
                <a:solidFill>
                  <a:srgbClr val="033A60"/>
                </a:solidFill>
                <a:latin typeface="Arial"/>
                <a:cs typeface="Arial"/>
              </a:rPr>
              <a:t>filings </a:t>
            </a:r>
            <a:r>
              <a:rPr lang="en-ZA" sz="900" spc="-4">
                <a:solidFill>
                  <a:srgbClr val="033A60"/>
                </a:solidFill>
                <a:latin typeface="Arial"/>
                <a:cs typeface="Arial"/>
              </a:rPr>
              <a:t>with </a:t>
            </a:r>
            <a:r>
              <a:rPr lang="en-ZA" sz="900">
                <a:solidFill>
                  <a:srgbClr val="033A60"/>
                </a:solidFill>
                <a:latin typeface="Arial"/>
                <a:cs typeface="Arial"/>
              </a:rPr>
              <a:t>the </a:t>
            </a:r>
            <a:r>
              <a:rPr lang="en-ZA" sz="900" spc="-4">
                <a:solidFill>
                  <a:srgbClr val="033A60"/>
                </a:solidFill>
                <a:latin typeface="Arial"/>
                <a:cs typeface="Arial"/>
              </a:rPr>
              <a:t>United </a:t>
            </a:r>
            <a:r>
              <a:rPr lang="en-ZA" sz="900">
                <a:solidFill>
                  <a:srgbClr val="033A60"/>
                </a:solidFill>
                <a:latin typeface="Arial"/>
                <a:cs typeface="Arial"/>
              </a:rPr>
              <a:t>States </a:t>
            </a:r>
            <a:r>
              <a:rPr lang="en-ZA" sz="900" spc="-4">
                <a:solidFill>
                  <a:srgbClr val="033A60"/>
                </a:solidFill>
                <a:latin typeface="Arial"/>
                <a:cs typeface="Arial"/>
              </a:rPr>
              <a:t>Securities and Exchange Commission. </a:t>
            </a:r>
            <a:r>
              <a:rPr lang="en-ZA" sz="900">
                <a:solidFill>
                  <a:srgbClr val="033A60"/>
                </a:solidFill>
                <a:latin typeface="Arial"/>
                <a:cs typeface="Arial"/>
              </a:rPr>
              <a:t>The </a:t>
            </a:r>
            <a:r>
              <a:rPr lang="en-ZA" sz="900" spc="-4">
                <a:solidFill>
                  <a:srgbClr val="033A60"/>
                </a:solidFill>
                <a:latin typeface="Arial"/>
                <a:cs typeface="Arial"/>
              </a:rPr>
              <a:t>list of </a:t>
            </a:r>
            <a:r>
              <a:rPr lang="en-ZA" sz="900">
                <a:solidFill>
                  <a:srgbClr val="033A60"/>
                </a:solidFill>
                <a:latin typeface="Arial"/>
                <a:cs typeface="Arial"/>
              </a:rPr>
              <a:t>factors discussed </a:t>
            </a:r>
            <a:r>
              <a:rPr lang="en-ZA" sz="900" spc="-4">
                <a:solidFill>
                  <a:srgbClr val="033A60"/>
                </a:solidFill>
                <a:latin typeface="Arial"/>
                <a:cs typeface="Arial"/>
              </a:rPr>
              <a:t>therein is  not exhaustive; </a:t>
            </a:r>
            <a:r>
              <a:rPr lang="en-ZA" sz="900" spc="-8">
                <a:solidFill>
                  <a:srgbClr val="033A60"/>
                </a:solidFill>
                <a:latin typeface="Arial"/>
                <a:cs typeface="Arial"/>
              </a:rPr>
              <a:t>when </a:t>
            </a:r>
            <a:r>
              <a:rPr lang="en-ZA" sz="900" spc="-4">
                <a:solidFill>
                  <a:srgbClr val="033A60"/>
                </a:solidFill>
                <a:latin typeface="Arial"/>
                <a:cs typeface="Arial"/>
              </a:rPr>
              <a:t>relying on forward-looking </a:t>
            </a:r>
            <a:r>
              <a:rPr lang="en-ZA" sz="900">
                <a:solidFill>
                  <a:srgbClr val="033A60"/>
                </a:solidFill>
                <a:latin typeface="Arial"/>
                <a:cs typeface="Arial"/>
              </a:rPr>
              <a:t>statements to make </a:t>
            </a:r>
            <a:r>
              <a:rPr lang="en-ZA" sz="900" spc="-4">
                <a:solidFill>
                  <a:srgbClr val="033A60"/>
                </a:solidFill>
                <a:latin typeface="Arial"/>
                <a:cs typeface="Arial"/>
              </a:rPr>
              <a:t>investment decisions, you should carefully consider </a:t>
            </a:r>
            <a:r>
              <a:rPr lang="en-ZA" sz="900">
                <a:solidFill>
                  <a:srgbClr val="033A60"/>
                </a:solidFill>
                <a:latin typeface="Arial"/>
                <a:cs typeface="Arial"/>
              </a:rPr>
              <a:t>both these factors </a:t>
            </a:r>
            <a:r>
              <a:rPr lang="en-ZA" sz="900" spc="-4">
                <a:solidFill>
                  <a:srgbClr val="033A60"/>
                </a:solidFill>
                <a:latin typeface="Arial"/>
                <a:cs typeface="Arial"/>
              </a:rPr>
              <a:t>and  other uncertainties and events. Forward-looking </a:t>
            </a:r>
            <a:r>
              <a:rPr lang="en-ZA" sz="900">
                <a:solidFill>
                  <a:srgbClr val="033A60"/>
                </a:solidFill>
                <a:latin typeface="Arial"/>
                <a:cs typeface="Arial"/>
              </a:rPr>
              <a:t>statements </a:t>
            </a:r>
            <a:r>
              <a:rPr lang="en-ZA" sz="900" spc="-4">
                <a:solidFill>
                  <a:srgbClr val="033A60"/>
                </a:solidFill>
                <a:latin typeface="Arial"/>
                <a:cs typeface="Arial"/>
              </a:rPr>
              <a:t>apply only as of </a:t>
            </a:r>
            <a:r>
              <a:rPr lang="en-ZA" sz="900">
                <a:solidFill>
                  <a:srgbClr val="033A60"/>
                </a:solidFill>
                <a:latin typeface="Arial"/>
                <a:cs typeface="Arial"/>
              </a:rPr>
              <a:t>the date </a:t>
            </a:r>
            <a:r>
              <a:rPr lang="en-ZA" sz="900" spc="-4">
                <a:solidFill>
                  <a:srgbClr val="033A60"/>
                </a:solidFill>
                <a:latin typeface="Arial"/>
                <a:cs typeface="Arial"/>
              </a:rPr>
              <a:t>on which </a:t>
            </a:r>
            <a:r>
              <a:rPr lang="en-ZA" sz="900">
                <a:solidFill>
                  <a:srgbClr val="033A60"/>
                </a:solidFill>
                <a:latin typeface="Arial"/>
                <a:cs typeface="Arial"/>
              </a:rPr>
              <a:t>they are </a:t>
            </a:r>
            <a:r>
              <a:rPr lang="en-ZA" sz="900" spc="-4">
                <a:solidFill>
                  <a:srgbClr val="033A60"/>
                </a:solidFill>
                <a:latin typeface="Arial"/>
                <a:cs typeface="Arial"/>
              </a:rPr>
              <a:t>made, and </a:t>
            </a:r>
            <a:r>
              <a:rPr lang="en-ZA" sz="900" spc="-8">
                <a:solidFill>
                  <a:srgbClr val="033A60"/>
                </a:solidFill>
                <a:latin typeface="Arial"/>
                <a:cs typeface="Arial"/>
              </a:rPr>
              <a:t>we </a:t>
            </a:r>
            <a:r>
              <a:rPr lang="en-ZA" sz="900" spc="-4">
                <a:solidFill>
                  <a:srgbClr val="033A60"/>
                </a:solidFill>
                <a:latin typeface="Arial"/>
                <a:cs typeface="Arial"/>
              </a:rPr>
              <a:t>do not </a:t>
            </a:r>
            <a:r>
              <a:rPr lang="en-ZA" sz="900">
                <a:solidFill>
                  <a:srgbClr val="033A60"/>
                </a:solidFill>
                <a:latin typeface="Arial"/>
                <a:cs typeface="Arial"/>
              </a:rPr>
              <a:t>undertake </a:t>
            </a:r>
            <a:r>
              <a:rPr lang="en-ZA" sz="900" spc="-4">
                <a:solidFill>
                  <a:srgbClr val="033A60"/>
                </a:solidFill>
                <a:latin typeface="Arial"/>
                <a:cs typeface="Arial"/>
              </a:rPr>
              <a:t>any  obligation </a:t>
            </a:r>
            <a:r>
              <a:rPr lang="en-ZA" sz="900">
                <a:solidFill>
                  <a:srgbClr val="033A60"/>
                </a:solidFill>
                <a:latin typeface="Arial"/>
                <a:cs typeface="Arial"/>
              </a:rPr>
              <a:t>to </a:t>
            </a:r>
            <a:r>
              <a:rPr lang="en-ZA" sz="900" spc="-4">
                <a:solidFill>
                  <a:srgbClr val="033A60"/>
                </a:solidFill>
                <a:latin typeface="Arial"/>
                <a:cs typeface="Arial"/>
              </a:rPr>
              <a:t>update or revise any of </a:t>
            </a:r>
            <a:r>
              <a:rPr lang="en-ZA" sz="900">
                <a:solidFill>
                  <a:srgbClr val="033A60"/>
                </a:solidFill>
                <a:latin typeface="Arial"/>
                <a:cs typeface="Arial"/>
              </a:rPr>
              <a:t>them, </a:t>
            </a:r>
            <a:r>
              <a:rPr lang="en-ZA" sz="900" spc="-4">
                <a:solidFill>
                  <a:srgbClr val="033A60"/>
                </a:solidFill>
                <a:latin typeface="Arial"/>
                <a:cs typeface="Arial"/>
              </a:rPr>
              <a:t>whether as </a:t>
            </a:r>
            <a:r>
              <a:rPr lang="en-ZA" sz="900">
                <a:solidFill>
                  <a:srgbClr val="033A60"/>
                </a:solidFill>
                <a:latin typeface="Arial"/>
                <a:cs typeface="Arial"/>
              </a:rPr>
              <a:t>a </a:t>
            </a:r>
            <a:r>
              <a:rPr lang="en-ZA" sz="900" spc="-4">
                <a:solidFill>
                  <a:srgbClr val="033A60"/>
                </a:solidFill>
                <a:latin typeface="Arial"/>
                <a:cs typeface="Arial"/>
              </a:rPr>
              <a:t>result of new information, </a:t>
            </a:r>
            <a:r>
              <a:rPr lang="en-ZA" sz="900">
                <a:solidFill>
                  <a:srgbClr val="033A60"/>
                </a:solidFill>
                <a:latin typeface="Arial"/>
                <a:cs typeface="Arial"/>
              </a:rPr>
              <a:t>future </a:t>
            </a:r>
            <a:r>
              <a:rPr lang="en-ZA" sz="900" spc="-4">
                <a:solidFill>
                  <a:srgbClr val="033A60"/>
                </a:solidFill>
                <a:latin typeface="Arial"/>
                <a:cs typeface="Arial"/>
              </a:rPr>
              <a:t>events or</a:t>
            </a:r>
            <a:r>
              <a:rPr lang="en-ZA" sz="900" spc="-37">
                <a:solidFill>
                  <a:srgbClr val="033A60"/>
                </a:solidFill>
                <a:latin typeface="Arial"/>
                <a:cs typeface="Arial"/>
              </a:rPr>
              <a:t> </a:t>
            </a:r>
            <a:r>
              <a:rPr lang="en-ZA" sz="900" spc="-4">
                <a:solidFill>
                  <a:srgbClr val="033A60"/>
                </a:solidFill>
                <a:latin typeface="Arial"/>
                <a:cs typeface="Arial"/>
              </a:rPr>
              <a:t>otherwise.</a:t>
            </a:r>
            <a:endParaRPr lang="en-ZA" sz="900">
              <a:solidFill>
                <a:srgbClr val="000000"/>
              </a:solidFill>
              <a:latin typeface="Arial"/>
              <a:cs typeface="Arial"/>
            </a:endParaRPr>
          </a:p>
          <a:p>
            <a:pPr>
              <a:spcBef>
                <a:spcPts val="23"/>
              </a:spcBef>
            </a:pPr>
            <a:endParaRPr lang="en-ZA" sz="1200">
              <a:solidFill>
                <a:srgbClr val="000000"/>
              </a:solidFill>
              <a:latin typeface="Times New Roman"/>
              <a:cs typeface="Times New Roman"/>
            </a:endParaRPr>
          </a:p>
          <a:p>
            <a:pPr marL="9525" marR="34290" indent="-476">
              <a:lnSpc>
                <a:spcPct val="125499"/>
              </a:lnSpc>
            </a:pPr>
            <a:r>
              <a:rPr lang="en-ZA" sz="900" b="1" spc="-4">
                <a:solidFill>
                  <a:srgbClr val="033A60"/>
                </a:solidFill>
                <a:latin typeface="Arial"/>
                <a:cs typeface="Arial"/>
              </a:rPr>
              <a:t>Please note</a:t>
            </a:r>
            <a:r>
              <a:rPr lang="en-ZA" sz="900" spc="-4">
                <a:solidFill>
                  <a:srgbClr val="033A60"/>
                </a:solidFill>
                <a:latin typeface="Arial"/>
                <a:cs typeface="Arial"/>
              </a:rPr>
              <a:t>: </a:t>
            </a:r>
            <a:r>
              <a:rPr lang="en-ZA" sz="900">
                <a:solidFill>
                  <a:srgbClr val="033A60"/>
                </a:solidFill>
                <a:latin typeface="Arial"/>
                <a:cs typeface="Arial"/>
              </a:rPr>
              <a:t>One </a:t>
            </a:r>
            <a:r>
              <a:rPr lang="en-ZA" sz="900" spc="-8">
                <a:solidFill>
                  <a:srgbClr val="033A60"/>
                </a:solidFill>
                <a:latin typeface="Arial"/>
                <a:cs typeface="Arial"/>
              </a:rPr>
              <a:t>billion </a:t>
            </a:r>
            <a:r>
              <a:rPr lang="en-ZA" sz="900" spc="-4">
                <a:solidFill>
                  <a:srgbClr val="033A60"/>
                </a:solidFill>
                <a:latin typeface="Arial"/>
                <a:cs typeface="Arial"/>
              </a:rPr>
              <a:t>is defined as one thousand million. </a:t>
            </a:r>
            <a:r>
              <a:rPr lang="en-ZA" sz="900" spc="-4" err="1">
                <a:solidFill>
                  <a:srgbClr val="033A60"/>
                </a:solidFill>
                <a:latin typeface="Arial"/>
                <a:cs typeface="Arial"/>
              </a:rPr>
              <a:t>bbl</a:t>
            </a:r>
            <a:r>
              <a:rPr lang="en-ZA" sz="900" spc="-4">
                <a:solidFill>
                  <a:srgbClr val="033A60"/>
                </a:solidFill>
                <a:latin typeface="Arial"/>
                <a:cs typeface="Arial"/>
              </a:rPr>
              <a:t> </a:t>
            </a:r>
            <a:r>
              <a:rPr lang="en-ZA" sz="900">
                <a:solidFill>
                  <a:srgbClr val="033A60"/>
                </a:solidFill>
                <a:latin typeface="Arial"/>
                <a:cs typeface="Arial"/>
              </a:rPr>
              <a:t>– </a:t>
            </a:r>
            <a:r>
              <a:rPr lang="en-ZA" sz="900" spc="-4">
                <a:solidFill>
                  <a:srgbClr val="033A60"/>
                </a:solidFill>
                <a:latin typeface="Arial"/>
                <a:cs typeface="Arial"/>
              </a:rPr>
              <a:t>barrel, </a:t>
            </a:r>
            <a:r>
              <a:rPr lang="en-ZA" sz="900" err="1">
                <a:solidFill>
                  <a:srgbClr val="033A60"/>
                </a:solidFill>
                <a:latin typeface="Arial"/>
                <a:cs typeface="Arial"/>
              </a:rPr>
              <a:t>bscf</a:t>
            </a:r>
            <a:r>
              <a:rPr lang="en-ZA" sz="900">
                <a:solidFill>
                  <a:srgbClr val="033A60"/>
                </a:solidFill>
                <a:latin typeface="Arial"/>
                <a:cs typeface="Arial"/>
              </a:rPr>
              <a:t> – </a:t>
            </a:r>
            <a:r>
              <a:rPr lang="en-ZA" sz="900" spc="-8">
                <a:solidFill>
                  <a:srgbClr val="033A60"/>
                </a:solidFill>
                <a:latin typeface="Arial"/>
                <a:cs typeface="Arial"/>
              </a:rPr>
              <a:t>billion </a:t>
            </a:r>
            <a:r>
              <a:rPr lang="en-ZA" sz="900">
                <a:solidFill>
                  <a:srgbClr val="033A60"/>
                </a:solidFill>
                <a:latin typeface="Arial"/>
                <a:cs typeface="Arial"/>
              </a:rPr>
              <a:t>standard </a:t>
            </a:r>
            <a:r>
              <a:rPr lang="en-ZA" sz="900" spc="-4">
                <a:solidFill>
                  <a:srgbClr val="033A60"/>
                </a:solidFill>
                <a:latin typeface="Arial"/>
                <a:cs typeface="Arial"/>
              </a:rPr>
              <a:t>cubic </a:t>
            </a:r>
            <a:r>
              <a:rPr lang="en-ZA" sz="900">
                <a:solidFill>
                  <a:srgbClr val="033A60"/>
                </a:solidFill>
                <a:latin typeface="Arial"/>
                <a:cs typeface="Arial"/>
              </a:rPr>
              <a:t>feet, </a:t>
            </a:r>
            <a:r>
              <a:rPr lang="en-ZA" sz="900" err="1">
                <a:solidFill>
                  <a:srgbClr val="033A60"/>
                </a:solidFill>
                <a:latin typeface="Arial"/>
                <a:cs typeface="Arial"/>
              </a:rPr>
              <a:t>mmscf</a:t>
            </a:r>
            <a:r>
              <a:rPr lang="en-ZA" sz="900">
                <a:solidFill>
                  <a:srgbClr val="033A60"/>
                </a:solidFill>
                <a:latin typeface="Arial"/>
                <a:cs typeface="Arial"/>
              </a:rPr>
              <a:t> – </a:t>
            </a:r>
            <a:r>
              <a:rPr lang="en-ZA" sz="900" spc="-4">
                <a:solidFill>
                  <a:srgbClr val="033A60"/>
                </a:solidFill>
                <a:latin typeface="Arial"/>
                <a:cs typeface="Arial"/>
              </a:rPr>
              <a:t>million </a:t>
            </a:r>
            <a:r>
              <a:rPr lang="en-ZA" sz="900">
                <a:solidFill>
                  <a:srgbClr val="033A60"/>
                </a:solidFill>
                <a:latin typeface="Arial"/>
                <a:cs typeface="Arial"/>
              </a:rPr>
              <a:t>standard </a:t>
            </a:r>
            <a:r>
              <a:rPr lang="en-ZA" sz="900" spc="-4">
                <a:solidFill>
                  <a:srgbClr val="033A60"/>
                </a:solidFill>
                <a:latin typeface="Arial"/>
                <a:cs typeface="Arial"/>
              </a:rPr>
              <a:t>cubic </a:t>
            </a:r>
            <a:r>
              <a:rPr lang="en-ZA" sz="900">
                <a:solidFill>
                  <a:srgbClr val="033A60"/>
                </a:solidFill>
                <a:latin typeface="Arial"/>
                <a:cs typeface="Arial"/>
              </a:rPr>
              <a:t>feet,  </a:t>
            </a:r>
            <a:r>
              <a:rPr lang="en-ZA" sz="900" spc="-4">
                <a:solidFill>
                  <a:srgbClr val="033A60"/>
                </a:solidFill>
                <a:latin typeface="Arial"/>
                <a:cs typeface="Arial"/>
              </a:rPr>
              <a:t>oil references </a:t>
            </a:r>
            <a:r>
              <a:rPr lang="en-ZA" sz="900" spc="-4" err="1">
                <a:solidFill>
                  <a:srgbClr val="033A60"/>
                </a:solidFill>
                <a:latin typeface="Arial"/>
                <a:cs typeface="Arial"/>
              </a:rPr>
              <a:t>brent</a:t>
            </a:r>
            <a:r>
              <a:rPr lang="en-ZA" sz="900" spc="-4">
                <a:solidFill>
                  <a:srgbClr val="033A60"/>
                </a:solidFill>
                <a:latin typeface="Arial"/>
                <a:cs typeface="Arial"/>
              </a:rPr>
              <a:t> crude: </a:t>
            </a:r>
            <a:r>
              <a:rPr lang="en-ZA" sz="900" err="1">
                <a:solidFill>
                  <a:srgbClr val="033A60"/>
                </a:solidFill>
                <a:latin typeface="Arial"/>
                <a:cs typeface="Arial"/>
              </a:rPr>
              <a:t>mmboe</a:t>
            </a:r>
            <a:r>
              <a:rPr lang="en-ZA" sz="900">
                <a:solidFill>
                  <a:srgbClr val="033A60"/>
                </a:solidFill>
                <a:latin typeface="Arial"/>
                <a:cs typeface="Arial"/>
              </a:rPr>
              <a:t> – </a:t>
            </a:r>
            <a:r>
              <a:rPr lang="en-ZA" sz="900" spc="-4">
                <a:solidFill>
                  <a:srgbClr val="033A60"/>
                </a:solidFill>
                <a:latin typeface="Arial"/>
                <a:cs typeface="Arial"/>
              </a:rPr>
              <a:t>million barrels oil</a:t>
            </a:r>
            <a:r>
              <a:rPr lang="en-ZA" sz="900" spc="-15">
                <a:solidFill>
                  <a:srgbClr val="033A60"/>
                </a:solidFill>
                <a:latin typeface="Arial"/>
                <a:cs typeface="Arial"/>
              </a:rPr>
              <a:t> </a:t>
            </a:r>
            <a:r>
              <a:rPr lang="en-ZA" sz="900" spc="-4">
                <a:solidFill>
                  <a:srgbClr val="033A60"/>
                </a:solidFill>
                <a:latin typeface="Arial"/>
                <a:cs typeface="Arial"/>
              </a:rPr>
              <a:t>equivalent.</a:t>
            </a:r>
            <a:r>
              <a:rPr lang="en-ZA" sz="900">
                <a:solidFill>
                  <a:srgbClr val="000000"/>
                </a:solidFill>
                <a:latin typeface="Arial"/>
                <a:cs typeface="Arial"/>
              </a:rPr>
              <a:t> </a:t>
            </a:r>
            <a:r>
              <a:rPr lang="en-ZA" sz="900" spc="-4">
                <a:solidFill>
                  <a:srgbClr val="033A60"/>
                </a:solidFill>
                <a:latin typeface="Arial"/>
                <a:cs typeface="Arial"/>
              </a:rPr>
              <a:t>All </a:t>
            </a:r>
            <a:r>
              <a:rPr lang="en-ZA" sz="900">
                <a:solidFill>
                  <a:srgbClr val="033A60"/>
                </a:solidFill>
                <a:latin typeface="Arial"/>
                <a:cs typeface="Arial"/>
              </a:rPr>
              <a:t>references to </a:t>
            </a:r>
            <a:r>
              <a:rPr lang="en-ZA" sz="900" spc="-4">
                <a:solidFill>
                  <a:srgbClr val="033A60"/>
                </a:solidFill>
                <a:latin typeface="Arial"/>
                <a:cs typeface="Arial"/>
              </a:rPr>
              <a:t>years </a:t>
            </a:r>
            <a:r>
              <a:rPr lang="en-ZA" sz="900">
                <a:solidFill>
                  <a:srgbClr val="033A60"/>
                </a:solidFill>
                <a:latin typeface="Arial"/>
                <a:cs typeface="Arial"/>
              </a:rPr>
              <a:t>refer to the </a:t>
            </a:r>
            <a:r>
              <a:rPr lang="en-ZA" sz="900" spc="-4">
                <a:solidFill>
                  <a:srgbClr val="033A60"/>
                </a:solidFill>
                <a:latin typeface="Arial"/>
                <a:cs typeface="Arial"/>
              </a:rPr>
              <a:t>financial year ended </a:t>
            </a:r>
            <a:br>
              <a:rPr lang="en-ZA" sz="900" spc="-4">
                <a:solidFill>
                  <a:srgbClr val="033A60"/>
                </a:solidFill>
                <a:latin typeface="Arial"/>
                <a:cs typeface="Arial"/>
              </a:rPr>
            </a:br>
            <a:r>
              <a:rPr lang="en-ZA" sz="900" spc="-4">
                <a:solidFill>
                  <a:srgbClr val="033A60"/>
                </a:solidFill>
                <a:latin typeface="Arial"/>
                <a:cs typeface="Arial"/>
              </a:rPr>
              <a:t>30 June.  Any </a:t>
            </a:r>
            <a:r>
              <a:rPr lang="en-ZA" sz="900">
                <a:solidFill>
                  <a:srgbClr val="033A60"/>
                </a:solidFill>
                <a:latin typeface="Arial"/>
                <a:cs typeface="Arial"/>
              </a:rPr>
              <a:t>reference to a </a:t>
            </a:r>
            <a:r>
              <a:rPr lang="en-ZA" sz="900" spc="-4">
                <a:solidFill>
                  <a:srgbClr val="033A60"/>
                </a:solidFill>
                <a:latin typeface="Arial"/>
                <a:cs typeface="Arial"/>
              </a:rPr>
              <a:t>calendar year is </a:t>
            </a:r>
            <a:r>
              <a:rPr lang="en-ZA" sz="900">
                <a:solidFill>
                  <a:srgbClr val="033A60"/>
                </a:solidFill>
                <a:latin typeface="Arial"/>
                <a:cs typeface="Arial"/>
              </a:rPr>
              <a:t>prefaced </a:t>
            </a:r>
            <a:r>
              <a:rPr lang="en-ZA" sz="900" spc="-4">
                <a:solidFill>
                  <a:srgbClr val="033A60"/>
                </a:solidFill>
                <a:latin typeface="Arial"/>
                <a:cs typeface="Arial"/>
              </a:rPr>
              <a:t>by </a:t>
            </a:r>
            <a:r>
              <a:rPr lang="en-ZA" sz="900">
                <a:solidFill>
                  <a:srgbClr val="033A60"/>
                </a:solidFill>
                <a:latin typeface="Arial"/>
                <a:cs typeface="Arial"/>
              </a:rPr>
              <a:t>the </a:t>
            </a:r>
            <a:r>
              <a:rPr lang="en-ZA" sz="900" spc="-4">
                <a:solidFill>
                  <a:srgbClr val="033A60"/>
                </a:solidFill>
                <a:latin typeface="Arial"/>
                <a:cs typeface="Arial"/>
              </a:rPr>
              <a:t>word</a:t>
            </a:r>
            <a:r>
              <a:rPr lang="en-ZA" sz="900" spc="-87">
                <a:solidFill>
                  <a:srgbClr val="033A60"/>
                </a:solidFill>
                <a:latin typeface="Arial"/>
                <a:cs typeface="Arial"/>
              </a:rPr>
              <a:t> </a:t>
            </a:r>
            <a:r>
              <a:rPr lang="en-ZA" sz="900" spc="-4">
                <a:solidFill>
                  <a:srgbClr val="033A60"/>
                </a:solidFill>
                <a:latin typeface="Arial"/>
                <a:cs typeface="Arial"/>
              </a:rPr>
              <a:t>“calendar”.</a:t>
            </a:r>
            <a:endParaRPr lang="en-ZA" sz="900">
              <a:solidFill>
                <a:srgbClr val="000000"/>
              </a:solidFill>
              <a:latin typeface="Arial"/>
              <a:cs typeface="Arial"/>
            </a:endParaRPr>
          </a:p>
          <a:p>
            <a:pPr>
              <a:spcBef>
                <a:spcPts val="19"/>
              </a:spcBef>
            </a:pPr>
            <a:endParaRPr lang="en-ZA" sz="1800">
              <a:solidFill>
                <a:srgbClr val="000000"/>
              </a:solidFill>
              <a:latin typeface="Times New Roman"/>
              <a:cs typeface="Times New Roman"/>
            </a:endParaRPr>
          </a:p>
          <a:p>
            <a:pPr marL="9525"/>
            <a:r>
              <a:rPr lang="en-ZA" sz="900" b="1" spc="-4">
                <a:solidFill>
                  <a:srgbClr val="033A60"/>
                </a:solidFill>
                <a:latin typeface="Arial"/>
                <a:cs typeface="Arial"/>
              </a:rPr>
              <a:t>Comprehensive additional information </a:t>
            </a:r>
            <a:r>
              <a:rPr lang="en-ZA" sz="900" b="1">
                <a:solidFill>
                  <a:srgbClr val="033A60"/>
                </a:solidFill>
                <a:latin typeface="Arial"/>
                <a:cs typeface="Arial"/>
              </a:rPr>
              <a:t>is </a:t>
            </a:r>
            <a:r>
              <a:rPr lang="en-ZA" sz="900" b="1" spc="-4">
                <a:solidFill>
                  <a:srgbClr val="033A60"/>
                </a:solidFill>
                <a:latin typeface="Arial"/>
                <a:cs typeface="Arial"/>
              </a:rPr>
              <a:t>available </a:t>
            </a:r>
            <a:r>
              <a:rPr lang="en-ZA" sz="900" b="1">
                <a:solidFill>
                  <a:srgbClr val="033A60"/>
                </a:solidFill>
                <a:latin typeface="Arial"/>
                <a:cs typeface="Arial"/>
              </a:rPr>
              <a:t>on </a:t>
            </a:r>
            <a:r>
              <a:rPr lang="en-ZA" sz="900" b="1" spc="-4">
                <a:solidFill>
                  <a:srgbClr val="033A60"/>
                </a:solidFill>
                <a:latin typeface="Arial"/>
                <a:cs typeface="Arial"/>
              </a:rPr>
              <a:t>our </a:t>
            </a:r>
            <a:r>
              <a:rPr lang="en-ZA" sz="900" b="1">
                <a:solidFill>
                  <a:srgbClr val="033A60"/>
                </a:solidFill>
                <a:latin typeface="Arial"/>
                <a:cs typeface="Arial"/>
              </a:rPr>
              <a:t>website:</a:t>
            </a:r>
            <a:r>
              <a:rPr lang="en-ZA" sz="900" b="1" spc="-23">
                <a:solidFill>
                  <a:srgbClr val="033A60"/>
                </a:solidFill>
                <a:latin typeface="Arial"/>
                <a:cs typeface="Arial"/>
              </a:rPr>
              <a:t> </a:t>
            </a:r>
            <a:r>
              <a:rPr lang="en-ZA" sz="900" b="1" spc="-4">
                <a:solidFill>
                  <a:srgbClr val="033A60"/>
                </a:solidFill>
                <a:latin typeface="Arial"/>
                <a:cs typeface="Arial"/>
                <a:hlinkClick r:id="rId2"/>
              </a:rPr>
              <a:t>www.sasol.com</a:t>
            </a:r>
            <a:endParaRPr lang="en-ZA" sz="900">
              <a:solidFill>
                <a:srgbClr val="000000"/>
              </a:solidFill>
              <a:latin typeface="Arial"/>
              <a:cs typeface="Arial"/>
            </a:endParaRPr>
          </a:p>
        </p:txBody>
      </p:sp>
    </p:spTree>
    <p:extLst>
      <p:ext uri="{BB962C8B-B14F-4D97-AF65-F5344CB8AC3E}">
        <p14:creationId xmlns:p14="http://schemas.microsoft.com/office/powerpoint/2010/main" val="84148103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ubtitle &amp; content">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34435" y="1484784"/>
            <a:ext cx="11523132" cy="4896966"/>
          </a:xfrm>
          <a:prstGeom prst="rect">
            <a:avLst/>
          </a:prstGeom>
        </p:spPr>
        <p:txBody>
          <a:bodyPr/>
          <a:lstStyle>
            <a:lvl1pPr marL="214308" indent="-214308">
              <a:buFont typeface="Arial" panose="020B0604020202020204" pitchFamily="34" charset="0"/>
              <a:buChar char="•"/>
              <a:defRPr sz="1200">
                <a:solidFill>
                  <a:srgbClr val="023B61"/>
                </a:solidFill>
                <a:latin typeface="Arial" panose="020B0604020202020204" pitchFamily="34" charset="0"/>
                <a:cs typeface="Arial" panose="020B0604020202020204" pitchFamily="34" charset="0"/>
              </a:defRPr>
            </a:lvl1pPr>
            <a:lvl2pPr>
              <a:defRPr sz="1051">
                <a:solidFill>
                  <a:srgbClr val="023B61"/>
                </a:solidFill>
                <a:latin typeface="Arial" panose="020B0604020202020204" pitchFamily="34" charset="0"/>
                <a:cs typeface="Arial" panose="020B0604020202020204" pitchFamily="34" charset="0"/>
              </a:defRPr>
            </a:lvl2pPr>
            <a:lvl3pPr>
              <a:defRPr sz="900">
                <a:solidFill>
                  <a:srgbClr val="023B61"/>
                </a:solidFill>
                <a:latin typeface="Arial" panose="020B0604020202020204" pitchFamily="34" charset="0"/>
                <a:cs typeface="Arial" panose="020B0604020202020204" pitchFamily="34" charset="0"/>
              </a:defRPr>
            </a:lvl3pPr>
            <a:lvl4pPr>
              <a:defRPr sz="825">
                <a:solidFill>
                  <a:srgbClr val="023B61"/>
                </a:solidFill>
                <a:latin typeface="Arial" panose="020B0604020202020204" pitchFamily="34" charset="0"/>
                <a:cs typeface="Arial" panose="020B0604020202020204" pitchFamily="34" charset="0"/>
              </a:defRPr>
            </a:lvl4pPr>
            <a:lvl5pPr>
              <a:defRPr sz="751">
                <a:solidFill>
                  <a:schemeClr val="accent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p:cNvSpPr>
            <a:spLocks noGrp="1"/>
          </p:cNvSpPr>
          <p:nvPr>
            <p:ph type="body" sz="quarter" idx="15"/>
          </p:nvPr>
        </p:nvSpPr>
        <p:spPr>
          <a:xfrm>
            <a:off x="348611" y="1049039"/>
            <a:ext cx="11508956" cy="346135"/>
          </a:xfrm>
          <a:prstGeom prst="rect">
            <a:avLst/>
          </a:prstGeom>
        </p:spPr>
        <p:txBody>
          <a:bodyPr/>
          <a:lstStyle>
            <a:lvl1pPr marL="0" indent="0">
              <a:buSzPct val="150000"/>
              <a:buFont typeface="Arial" panose="020B0604020202020204" pitchFamily="34" charset="0"/>
              <a:buNone/>
              <a:defRPr lang="en-US" sz="1351" b="1" kern="1200" dirty="0" smtClean="0">
                <a:solidFill>
                  <a:srgbClr val="007DB6"/>
                </a:solidFill>
                <a:latin typeface="Arial" panose="020B0604020202020204" pitchFamily="34" charset="0"/>
                <a:ea typeface="+mn-ea"/>
                <a:cs typeface="Arial" panose="020B0604020202020204" pitchFamily="34" charset="0"/>
              </a:defRPr>
            </a:lvl1pPr>
          </a:lstStyle>
          <a:p>
            <a:pPr lvl="0"/>
            <a:r>
              <a:rPr lang="en-US"/>
              <a:t>Click to edit Master text styles</a:t>
            </a:r>
          </a:p>
        </p:txBody>
      </p:sp>
      <p:sp>
        <p:nvSpPr>
          <p:cNvPr id="6" name="Title 5"/>
          <p:cNvSpPr>
            <a:spLocks noGrp="1"/>
          </p:cNvSpPr>
          <p:nvPr>
            <p:ph type="title"/>
          </p:nvPr>
        </p:nvSpPr>
        <p:spPr/>
        <p:txBody>
          <a:bodyPr/>
          <a:lstStyle>
            <a:lvl1pPr>
              <a:defRPr>
                <a:solidFill>
                  <a:srgbClr val="023B61"/>
                </a:solidFill>
              </a:defRPr>
            </a:lvl1pPr>
          </a:lstStyle>
          <a:p>
            <a:r>
              <a:rPr lang="en-US"/>
              <a:t>Click to edit Master title style</a:t>
            </a:r>
            <a:endParaRPr lang="en-ZA"/>
          </a:p>
        </p:txBody>
      </p:sp>
      <p:sp>
        <p:nvSpPr>
          <p:cNvPr id="7" name="Footer Placeholder 4"/>
          <p:cNvSpPr>
            <a:spLocks noGrp="1"/>
          </p:cNvSpPr>
          <p:nvPr>
            <p:ph type="ftr" sz="quarter" idx="16"/>
          </p:nvPr>
        </p:nvSpPr>
        <p:spPr/>
        <p:txBody>
          <a:bodyPr/>
          <a:lstStyle>
            <a:lvl1pPr>
              <a:defRPr>
                <a:solidFill>
                  <a:srgbClr val="023B61"/>
                </a:solidFill>
              </a:defRPr>
            </a:lvl1pPr>
          </a:lstStyle>
          <a:p>
            <a:pPr>
              <a:defRPr/>
            </a:pPr>
            <a:endParaRPr lang="en-ZA"/>
          </a:p>
        </p:txBody>
      </p:sp>
    </p:spTree>
    <p:extLst>
      <p:ext uri="{BB962C8B-B14F-4D97-AF65-F5344CB8AC3E}">
        <p14:creationId xmlns:p14="http://schemas.microsoft.com/office/powerpoint/2010/main" val="930858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4140200" cy="6858000"/>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sz="1800">
              <a:solidFill>
                <a:srgbClr val="0C1533"/>
              </a:solidFill>
            </a:endParaRPr>
          </a:p>
        </p:txBody>
      </p:sp>
      <p:pic>
        <p:nvPicPr>
          <p:cNvPr id="6"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60533" y="622300"/>
            <a:ext cx="4413251"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3"/>
          <p:cNvSpPr txBox="1">
            <a:spLocks/>
          </p:cNvSpPr>
          <p:nvPr/>
        </p:nvSpPr>
        <p:spPr>
          <a:xfrm>
            <a:off x="334433" y="6381750"/>
            <a:ext cx="3744384" cy="287338"/>
          </a:xfrm>
          <a:prstGeom prst="rect">
            <a:avLst/>
          </a:prstGeom>
          <a:no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100" b="1" kern="1200" baseline="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fontAlgn="auto">
              <a:spcAft>
                <a:spcPts val="0"/>
              </a:spcAft>
              <a:defRPr/>
            </a:pPr>
            <a:endParaRPr lang="en-ZA" sz="900" b="0"/>
          </a:p>
        </p:txBody>
      </p:sp>
      <p:sp>
        <p:nvSpPr>
          <p:cNvPr id="7" name="Title 1"/>
          <p:cNvSpPr>
            <a:spLocks noGrp="1"/>
          </p:cNvSpPr>
          <p:nvPr>
            <p:ph type="ctrTitle"/>
          </p:nvPr>
        </p:nvSpPr>
        <p:spPr>
          <a:xfrm>
            <a:off x="614440" y="819450"/>
            <a:ext cx="3135085" cy="1403055"/>
          </a:xfrm>
          <a:prstGeom prst="rect">
            <a:avLst/>
          </a:prstGeom>
        </p:spPr>
        <p:txBody>
          <a:bodyPr tIns="0" bIns="0" anchor="t"/>
          <a:lstStyle>
            <a:lvl1pPr algn="l">
              <a:defRPr sz="20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a:p>
        </p:txBody>
      </p:sp>
      <p:sp>
        <p:nvSpPr>
          <p:cNvPr id="8" name="Subtitle 2"/>
          <p:cNvSpPr>
            <a:spLocks noGrp="1"/>
          </p:cNvSpPr>
          <p:nvPr>
            <p:ph type="subTitle" idx="1"/>
          </p:nvPr>
        </p:nvSpPr>
        <p:spPr>
          <a:xfrm>
            <a:off x="614439" y="3501008"/>
            <a:ext cx="2514600" cy="648072"/>
          </a:xfrm>
          <a:prstGeom prst="rect">
            <a:avLst/>
          </a:prstGeom>
        </p:spPr>
        <p:txBody>
          <a:bodyPr tIns="0"/>
          <a:lstStyle>
            <a:lvl1pPr marL="0" indent="0" algn="l">
              <a:buNone/>
              <a:defRPr sz="1400">
                <a:solidFill>
                  <a:schemeClr val="bg1"/>
                </a:solidFill>
                <a:latin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ZA"/>
          </a:p>
        </p:txBody>
      </p:sp>
      <p:sp>
        <p:nvSpPr>
          <p:cNvPr id="10" name="Text Placeholder 2"/>
          <p:cNvSpPr>
            <a:spLocks noGrp="1"/>
          </p:cNvSpPr>
          <p:nvPr>
            <p:ph type="body" idx="10"/>
          </p:nvPr>
        </p:nvSpPr>
        <p:spPr>
          <a:xfrm>
            <a:off x="614440" y="2396514"/>
            <a:ext cx="3135085" cy="823912"/>
          </a:xfrm>
          <a:prstGeom prst="rect">
            <a:avLst/>
          </a:prstGeom>
        </p:spPr>
        <p:txBody>
          <a:bodyPr tIns="0" bIns="0"/>
          <a:lstStyle>
            <a:lvl1pPr marL="0" indent="0">
              <a:buNone/>
              <a:defRPr sz="1400" b="1">
                <a:solidFill>
                  <a:schemeClr val="bg1"/>
                </a:solidFill>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Tree>
    <p:extLst>
      <p:ext uri="{BB962C8B-B14F-4D97-AF65-F5344CB8AC3E}">
        <p14:creationId xmlns:p14="http://schemas.microsoft.com/office/powerpoint/2010/main" val="1804392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ubtitle &amp; content">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34435" y="1484784"/>
            <a:ext cx="11523132" cy="4896966"/>
          </a:xfrm>
          <a:prstGeom prst="rect">
            <a:avLst/>
          </a:prstGeom>
        </p:spPr>
        <p:txBody>
          <a:bodyPr/>
          <a:lstStyle>
            <a:lvl1pPr>
              <a:defRPr sz="1600">
                <a:solidFill>
                  <a:schemeClr val="tx2"/>
                </a:solidFill>
                <a:latin typeface="Arial" panose="020B0604020202020204" pitchFamily="34" charset="0"/>
                <a:cs typeface="Arial" panose="020B0604020202020204" pitchFamily="34" charset="0"/>
              </a:defRPr>
            </a:lvl1pPr>
            <a:lvl2pPr>
              <a:defRPr sz="1400">
                <a:solidFill>
                  <a:schemeClr val="tx2"/>
                </a:solidFill>
                <a:latin typeface="Arial" panose="020B0604020202020204" pitchFamily="34" charset="0"/>
                <a:cs typeface="Arial" panose="020B0604020202020204" pitchFamily="34" charset="0"/>
              </a:defRPr>
            </a:lvl2pPr>
            <a:lvl3pPr>
              <a:defRPr sz="1200">
                <a:solidFill>
                  <a:schemeClr val="tx2"/>
                </a:solidFill>
                <a:latin typeface="Arial" panose="020B0604020202020204" pitchFamily="34" charset="0"/>
                <a:cs typeface="Arial" panose="020B0604020202020204" pitchFamily="34" charset="0"/>
              </a:defRPr>
            </a:lvl3pPr>
            <a:lvl4pPr>
              <a:defRPr sz="1100">
                <a:solidFill>
                  <a:schemeClr val="tx2"/>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p:cNvSpPr>
            <a:spLocks noGrp="1"/>
          </p:cNvSpPr>
          <p:nvPr>
            <p:ph type="body" sz="quarter" idx="15"/>
          </p:nvPr>
        </p:nvSpPr>
        <p:spPr>
          <a:xfrm>
            <a:off x="348611" y="1049037"/>
            <a:ext cx="11508956" cy="346135"/>
          </a:xfrm>
          <a:prstGeom prst="rect">
            <a:avLst/>
          </a:prstGeom>
        </p:spPr>
        <p:txBody>
          <a:bodyPr/>
          <a:lstStyle>
            <a:lvl1pPr marL="228594" indent="-228594">
              <a:buSzPct val="150000"/>
              <a:buFontTx/>
              <a:buBlip>
                <a:blip r:embed="rId2"/>
              </a:buBlip>
              <a:defRPr lang="en-US" sz="1600" b="1" kern="1200" dirty="0" smtClean="0">
                <a:solidFill>
                  <a:srgbClr val="007DB6"/>
                </a:solidFill>
                <a:latin typeface="Arial" panose="020B0604020202020204" pitchFamily="34" charset="0"/>
                <a:ea typeface="+mn-ea"/>
                <a:cs typeface="Arial" panose="020B0604020202020204" pitchFamily="34" charset="0"/>
              </a:defRPr>
            </a:lvl1pPr>
          </a:lstStyle>
          <a:p>
            <a:pPr lvl="0"/>
            <a:r>
              <a:rPr lang="en-US"/>
              <a:t>Click to edit Master text styles</a:t>
            </a:r>
          </a:p>
        </p:txBody>
      </p:sp>
      <p:sp>
        <p:nvSpPr>
          <p:cNvPr id="6" name="Title 5"/>
          <p:cNvSpPr>
            <a:spLocks noGrp="1"/>
          </p:cNvSpPr>
          <p:nvPr>
            <p:ph type="title"/>
          </p:nvPr>
        </p:nvSpPr>
        <p:spPr/>
        <p:txBody>
          <a:bodyPr/>
          <a:lstStyle/>
          <a:p>
            <a:r>
              <a:rPr lang="en-US"/>
              <a:t>Click to edit Master title style</a:t>
            </a:r>
            <a:endParaRPr lang="en-ZA"/>
          </a:p>
        </p:txBody>
      </p:sp>
      <p:sp>
        <p:nvSpPr>
          <p:cNvPr id="7" name="Footer Placeholder 4"/>
          <p:cNvSpPr>
            <a:spLocks noGrp="1"/>
          </p:cNvSpPr>
          <p:nvPr>
            <p:ph type="ftr" sz="quarter" idx="16"/>
          </p:nvPr>
        </p:nvSpPr>
        <p:spPr/>
        <p:txBody>
          <a:bodyPr/>
          <a:lstStyle>
            <a:lvl1pPr>
              <a:defRPr/>
            </a:lvl1pPr>
          </a:lstStyle>
          <a:p>
            <a:pPr>
              <a:defRPr/>
            </a:pPr>
            <a:endParaRPr lang="en-ZA"/>
          </a:p>
        </p:txBody>
      </p:sp>
    </p:spTree>
    <p:extLst>
      <p:ext uri="{BB962C8B-B14F-4D97-AF65-F5344CB8AC3E}">
        <p14:creationId xmlns:p14="http://schemas.microsoft.com/office/powerpoint/2010/main" val="194412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option 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26182A-4B91-844E-B975-CDB67C9EEA71}"/>
              </a:ext>
            </a:extLst>
          </p:cNvPr>
          <p:cNvSpPr/>
          <p:nvPr/>
        </p:nvSpPr>
        <p:spPr>
          <a:xfrm>
            <a:off x="0" y="6480181"/>
            <a:ext cx="12192000" cy="377825"/>
          </a:xfrm>
          <a:prstGeom prst="rect">
            <a:avLst/>
          </a:prstGeom>
          <a:solidFill>
            <a:srgbClr val="E1EBF1">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sp>
        <p:nvSpPr>
          <p:cNvPr id="29" name="Rectangle 28">
            <a:extLst>
              <a:ext uri="{FF2B5EF4-FFF2-40B4-BE49-F238E27FC236}">
                <a16:creationId xmlns:a16="http://schemas.microsoft.com/office/drawing/2014/main" id="{F1D05AB2-BC4F-014F-89AA-54A6ECFDB3BD}"/>
              </a:ext>
            </a:extLst>
          </p:cNvPr>
          <p:cNvSpPr/>
          <p:nvPr/>
        </p:nvSpPr>
        <p:spPr>
          <a:xfrm>
            <a:off x="0" y="1812561"/>
            <a:ext cx="12192000" cy="4667614"/>
          </a:xfrm>
          <a:prstGeom prst="rect">
            <a:avLst/>
          </a:prstGeom>
          <a:solidFill>
            <a:srgbClr val="E1EBF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pic>
        <p:nvPicPr>
          <p:cNvPr id="14" name="Picture 13">
            <a:extLst>
              <a:ext uri="{FF2B5EF4-FFF2-40B4-BE49-F238E27FC236}">
                <a16:creationId xmlns:a16="http://schemas.microsoft.com/office/drawing/2014/main" id="{479D3BAA-B020-B847-A80E-FCA91D9499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736921" y="260649"/>
            <a:ext cx="3221617" cy="1457398"/>
          </a:xfrm>
          <a:prstGeom prst="rect">
            <a:avLst/>
          </a:prstGeom>
        </p:spPr>
      </p:pic>
      <p:sp>
        <p:nvSpPr>
          <p:cNvPr id="22" name="Rectangle 6">
            <a:extLst>
              <a:ext uri="{FF2B5EF4-FFF2-40B4-BE49-F238E27FC236}">
                <a16:creationId xmlns:a16="http://schemas.microsoft.com/office/drawing/2014/main" id="{0242EF1D-E640-0F4B-97ED-51B9DE65E365}"/>
              </a:ext>
            </a:extLst>
          </p:cNvPr>
          <p:cNvSpPr>
            <a:spLocks noChangeArrowheads="1"/>
          </p:cNvSpPr>
          <p:nvPr/>
        </p:nvSpPr>
        <p:spPr bwMode="auto">
          <a:xfrm>
            <a:off x="11280779" y="6540063"/>
            <a:ext cx="5762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eaLnBrk="1" hangingPunct="1">
              <a:defRPr/>
            </a:pPr>
            <a:fld id="{05A3B1D6-BE7D-ED47-BA2A-F92B9238A21D}" type="slidenum">
              <a:rPr lang="en-ZA" altLang="en-US" sz="600" b="1" smtClean="0">
                <a:solidFill>
                  <a:srgbClr val="023B61"/>
                </a:solidFill>
              </a:rPr>
              <a:pPr algn="r" eaLnBrk="1" hangingPunct="1">
                <a:defRPr/>
              </a:pPr>
              <a:t>‹#›</a:t>
            </a:fld>
            <a:endParaRPr lang="en-ZA" altLang="en-US" sz="600" b="1">
              <a:solidFill>
                <a:srgbClr val="023B61"/>
              </a:solidFill>
            </a:endParaRPr>
          </a:p>
        </p:txBody>
      </p:sp>
      <p:sp>
        <p:nvSpPr>
          <p:cNvPr id="25" name="Rectangle 24">
            <a:extLst>
              <a:ext uri="{FF2B5EF4-FFF2-40B4-BE49-F238E27FC236}">
                <a16:creationId xmlns:a16="http://schemas.microsoft.com/office/drawing/2014/main" id="{81B1360F-5F53-A54C-9B8A-3582A87B5DCA}"/>
              </a:ext>
            </a:extLst>
          </p:cNvPr>
          <p:cNvSpPr/>
          <p:nvPr/>
        </p:nvSpPr>
        <p:spPr>
          <a:xfrm>
            <a:off x="119339" y="6569061"/>
            <a:ext cx="930063" cy="173124"/>
          </a:xfrm>
          <a:prstGeom prst="rect">
            <a:avLst/>
          </a:prstGeom>
        </p:spPr>
        <p:txBody>
          <a:bodyPr wrap="none">
            <a:spAutoFit/>
          </a:bodyPr>
          <a:lstStyle/>
          <a:p>
            <a:r>
              <a:rPr lang="en-US" sz="525">
                <a:solidFill>
                  <a:srgbClr val="023B61"/>
                </a:solidFill>
                <a:latin typeface="Arial"/>
              </a:rPr>
              <a:t>Copyright ©, 2020, Sasol</a:t>
            </a:r>
          </a:p>
        </p:txBody>
      </p:sp>
      <p:sp>
        <p:nvSpPr>
          <p:cNvPr id="26" name="Picture Placeholder 2">
            <a:extLst>
              <a:ext uri="{FF2B5EF4-FFF2-40B4-BE49-F238E27FC236}">
                <a16:creationId xmlns:a16="http://schemas.microsoft.com/office/drawing/2014/main" id="{75BB46FB-1EE5-FA48-8B17-EF100CCDA5B2}"/>
              </a:ext>
            </a:extLst>
          </p:cNvPr>
          <p:cNvSpPr>
            <a:spLocks noGrp="1"/>
          </p:cNvSpPr>
          <p:nvPr>
            <p:ph type="pic" sz="quarter" idx="10"/>
          </p:nvPr>
        </p:nvSpPr>
        <p:spPr>
          <a:xfrm>
            <a:off x="-22936" y="1812567"/>
            <a:ext cx="6118936" cy="4640775"/>
          </a:xfrm>
        </p:spPr>
        <p:txBody>
          <a:bodyPr/>
          <a:lstStyle>
            <a:lvl1pPr>
              <a:defRPr sz="825"/>
            </a:lvl1pPr>
          </a:lstStyle>
          <a:p>
            <a:r>
              <a:rPr lang="en-US"/>
              <a:t>Click icon to add picture</a:t>
            </a:r>
          </a:p>
        </p:txBody>
      </p:sp>
      <p:sp>
        <p:nvSpPr>
          <p:cNvPr id="30" name="Title 1">
            <a:extLst>
              <a:ext uri="{FF2B5EF4-FFF2-40B4-BE49-F238E27FC236}">
                <a16:creationId xmlns:a16="http://schemas.microsoft.com/office/drawing/2014/main" id="{0A591E79-A8B2-C342-8373-56C03B2F5382}"/>
              </a:ext>
            </a:extLst>
          </p:cNvPr>
          <p:cNvSpPr>
            <a:spLocks noGrp="1"/>
          </p:cNvSpPr>
          <p:nvPr>
            <p:ph type="ctrTitle" hasCustomPrompt="1"/>
          </p:nvPr>
        </p:nvSpPr>
        <p:spPr>
          <a:xfrm>
            <a:off x="6612702" y="2793412"/>
            <a:ext cx="5034015" cy="1457398"/>
          </a:xfrm>
        </p:spPr>
        <p:txBody>
          <a:bodyPr anchor="b"/>
          <a:lstStyle>
            <a:lvl1pPr algn="l">
              <a:lnSpc>
                <a:spcPct val="100000"/>
              </a:lnSpc>
              <a:defRPr sz="1651">
                <a:solidFill>
                  <a:srgbClr val="023B61"/>
                </a:solidFill>
              </a:defRPr>
            </a:lvl1pPr>
          </a:lstStyle>
          <a:p>
            <a:r>
              <a:rPr lang="en-US"/>
              <a:t>CLICK TO EDIT MASTER TITLE STYLE</a:t>
            </a:r>
            <a:endParaRPr lang="en-ZA"/>
          </a:p>
        </p:txBody>
      </p:sp>
      <p:sp>
        <p:nvSpPr>
          <p:cNvPr id="31" name="Subtitle 2">
            <a:extLst>
              <a:ext uri="{FF2B5EF4-FFF2-40B4-BE49-F238E27FC236}">
                <a16:creationId xmlns:a16="http://schemas.microsoft.com/office/drawing/2014/main" id="{73B99938-01AA-C243-B8A6-0434305054FC}"/>
              </a:ext>
            </a:extLst>
          </p:cNvPr>
          <p:cNvSpPr>
            <a:spLocks noGrp="1"/>
          </p:cNvSpPr>
          <p:nvPr>
            <p:ph type="subTitle" idx="1"/>
          </p:nvPr>
        </p:nvSpPr>
        <p:spPr>
          <a:xfrm>
            <a:off x="6612702" y="4343121"/>
            <a:ext cx="5034015" cy="1034081"/>
          </a:xfrm>
          <a:prstGeom prst="rect">
            <a:avLst/>
          </a:prstGeom>
        </p:spPr>
        <p:txBody>
          <a:bodyPr tIns="36000">
            <a:noAutofit/>
          </a:bodyPr>
          <a:lstStyle>
            <a:lvl1pPr marL="0" indent="0" algn="l">
              <a:lnSpc>
                <a:spcPct val="100000"/>
              </a:lnSpc>
              <a:buNone/>
              <a:defRPr sz="1200" b="0">
                <a:solidFill>
                  <a:srgbClr val="023B61"/>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en-US"/>
              <a:t>Click to edit Master subtitle style</a:t>
            </a:r>
            <a:endParaRPr lang="en-ZA"/>
          </a:p>
        </p:txBody>
      </p:sp>
    </p:spTree>
    <p:extLst>
      <p:ext uri="{BB962C8B-B14F-4D97-AF65-F5344CB8AC3E}">
        <p14:creationId xmlns:p14="http://schemas.microsoft.com/office/powerpoint/2010/main" val="297806161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mp; content">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34436" y="1052514"/>
            <a:ext cx="11523133" cy="5292074"/>
          </a:xfrm>
          <a:prstGeom prst="rect">
            <a:avLst/>
          </a:prstGeom>
        </p:spPr>
        <p:txBody>
          <a:bodyPr/>
          <a:lstStyle>
            <a:lvl1pPr>
              <a:defRPr sz="1600">
                <a:solidFill>
                  <a:schemeClr val="tx2"/>
                </a:solidFill>
                <a:latin typeface="Arial" panose="020B0604020202020204" pitchFamily="34" charset="0"/>
                <a:cs typeface="Arial" panose="020B0604020202020204" pitchFamily="34" charset="0"/>
              </a:defRPr>
            </a:lvl1pPr>
            <a:lvl2pPr>
              <a:defRPr sz="1400">
                <a:solidFill>
                  <a:schemeClr val="tx2"/>
                </a:solidFill>
                <a:latin typeface="Arial" panose="020B0604020202020204" pitchFamily="34" charset="0"/>
                <a:cs typeface="Arial" panose="020B0604020202020204" pitchFamily="34" charset="0"/>
              </a:defRPr>
            </a:lvl2pPr>
            <a:lvl3pPr>
              <a:defRPr sz="1200">
                <a:solidFill>
                  <a:schemeClr val="tx2"/>
                </a:solidFill>
                <a:latin typeface="Arial" panose="020B0604020202020204" pitchFamily="34" charset="0"/>
                <a:cs typeface="Arial" panose="020B0604020202020204" pitchFamily="34" charset="0"/>
              </a:defRPr>
            </a:lvl3pPr>
            <a:lvl4pPr>
              <a:defRPr sz="1100">
                <a:solidFill>
                  <a:schemeClr val="tx2"/>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p:txBody>
          <a:bodyPr/>
          <a:lstStyle>
            <a:lvl1pPr>
              <a:defRPr/>
            </a:lvl1pPr>
          </a:lstStyle>
          <a:p>
            <a:r>
              <a:rPr lang="en-US"/>
              <a:t>Click to edit Master title style</a:t>
            </a:r>
            <a:endParaRPr lang="en-ZA"/>
          </a:p>
        </p:txBody>
      </p:sp>
      <p:sp>
        <p:nvSpPr>
          <p:cNvPr id="4" name="Footer Placeholder 4"/>
          <p:cNvSpPr>
            <a:spLocks noGrp="1"/>
          </p:cNvSpPr>
          <p:nvPr>
            <p:ph type="ftr" sz="quarter" idx="15"/>
          </p:nvPr>
        </p:nvSpPr>
        <p:spPr/>
        <p:txBody>
          <a:bodyPr/>
          <a:lstStyle>
            <a:lvl1pPr>
              <a:defRPr/>
            </a:lvl1pPr>
          </a:lstStyle>
          <a:p>
            <a:pPr>
              <a:defRPr/>
            </a:pPr>
            <a:endParaRPr lang="en-ZA"/>
          </a:p>
        </p:txBody>
      </p:sp>
    </p:spTree>
    <p:extLst>
      <p:ext uri="{BB962C8B-B14F-4D97-AF65-F5344CB8AC3E}">
        <p14:creationId xmlns:p14="http://schemas.microsoft.com/office/powerpoint/2010/main" val="3520406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ubtitle &amp; 2 images">
    <p:spTree>
      <p:nvGrpSpPr>
        <p:cNvPr id="1" name=""/>
        <p:cNvGrpSpPr/>
        <p:nvPr/>
      </p:nvGrpSpPr>
      <p:grpSpPr>
        <a:xfrm>
          <a:off x="0" y="0"/>
          <a:ext cx="0" cy="0"/>
          <a:chOff x="0" y="0"/>
          <a:chExt cx="0" cy="0"/>
        </a:xfrm>
      </p:grpSpPr>
      <p:sp>
        <p:nvSpPr>
          <p:cNvPr id="11" name="Text Placeholder 7"/>
          <p:cNvSpPr>
            <a:spLocks noGrp="1"/>
          </p:cNvSpPr>
          <p:nvPr>
            <p:ph type="body" sz="quarter" idx="15"/>
          </p:nvPr>
        </p:nvSpPr>
        <p:spPr>
          <a:xfrm>
            <a:off x="348613" y="1049037"/>
            <a:ext cx="11503147" cy="346135"/>
          </a:xfrm>
          <a:prstGeom prst="rect">
            <a:avLst/>
          </a:prstGeom>
        </p:spPr>
        <p:txBody>
          <a:bodyPr/>
          <a:lstStyle>
            <a:lvl1pPr marL="228594" indent="-228594">
              <a:buSzPct val="150000"/>
              <a:buFontTx/>
              <a:buBlip>
                <a:blip r:embed="rId2"/>
              </a:buBlip>
              <a:defRPr sz="1600" b="1">
                <a:solidFill>
                  <a:srgbClr val="007DB6"/>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2" name="Content Placeholder 4"/>
          <p:cNvSpPr>
            <a:spLocks noGrp="1"/>
          </p:cNvSpPr>
          <p:nvPr>
            <p:ph sz="quarter" idx="19"/>
          </p:nvPr>
        </p:nvSpPr>
        <p:spPr>
          <a:xfrm>
            <a:off x="334435" y="1484784"/>
            <a:ext cx="11523132" cy="2952328"/>
          </a:xfrm>
          <a:prstGeom prst="rect">
            <a:avLst/>
          </a:prstGeom>
        </p:spPr>
        <p:txBody>
          <a:bodyPr/>
          <a:lstStyle>
            <a:lvl1pPr>
              <a:defRPr sz="1600">
                <a:solidFill>
                  <a:schemeClr val="tx2"/>
                </a:solidFill>
                <a:latin typeface="Arial" panose="020B0604020202020204" pitchFamily="34" charset="0"/>
                <a:cs typeface="Arial" panose="020B0604020202020204" pitchFamily="34" charset="0"/>
              </a:defRPr>
            </a:lvl1pPr>
            <a:lvl2pPr>
              <a:defRPr sz="1400">
                <a:solidFill>
                  <a:schemeClr val="tx2"/>
                </a:solidFill>
                <a:latin typeface="Arial" panose="020B0604020202020204" pitchFamily="34" charset="0"/>
                <a:cs typeface="Arial" panose="020B0604020202020204" pitchFamily="34" charset="0"/>
              </a:defRPr>
            </a:lvl2pPr>
            <a:lvl3pPr>
              <a:defRPr sz="1200">
                <a:solidFill>
                  <a:schemeClr val="tx2"/>
                </a:solidFill>
                <a:latin typeface="Arial" panose="020B0604020202020204" pitchFamily="34" charset="0"/>
                <a:cs typeface="Arial" panose="020B0604020202020204" pitchFamily="34" charset="0"/>
              </a:defRPr>
            </a:lvl3pPr>
            <a:lvl4pPr>
              <a:defRPr sz="1100">
                <a:solidFill>
                  <a:schemeClr val="tx2"/>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p:txBody>
          <a:bodyPr/>
          <a:lstStyle/>
          <a:p>
            <a:r>
              <a:rPr lang="en-US"/>
              <a:t>Click to edit Master title style</a:t>
            </a:r>
            <a:endParaRPr lang="en-ZA"/>
          </a:p>
        </p:txBody>
      </p:sp>
      <p:sp>
        <p:nvSpPr>
          <p:cNvPr id="13" name="Text Placeholder 4"/>
          <p:cNvSpPr>
            <a:spLocks noGrp="1"/>
          </p:cNvSpPr>
          <p:nvPr>
            <p:ph type="body" sz="quarter" idx="17"/>
          </p:nvPr>
        </p:nvSpPr>
        <p:spPr>
          <a:xfrm>
            <a:off x="334436" y="6165850"/>
            <a:ext cx="5724621" cy="215900"/>
          </a:xfrm>
          <a:prstGeom prst="rect">
            <a:avLst/>
          </a:prstGeom>
        </p:spPr>
        <p:txBody>
          <a:bodyPr lIns="72000" rIns="72000"/>
          <a:lstStyle>
            <a:lvl1pPr marL="0" indent="0">
              <a:buFontTx/>
              <a:buNone/>
              <a:defRPr sz="1100" baseline="0">
                <a:solidFill>
                  <a:schemeClr val="tx2"/>
                </a:solidFill>
                <a:latin typeface="Arial"/>
              </a:defRPr>
            </a:lvl1pPr>
          </a:lstStyle>
          <a:p>
            <a:pPr lvl="0"/>
            <a:r>
              <a:rPr lang="en-US"/>
              <a:t>Click to edit Master text styles</a:t>
            </a:r>
          </a:p>
        </p:txBody>
      </p:sp>
      <p:sp>
        <p:nvSpPr>
          <p:cNvPr id="15" name="Picture Placeholder 2"/>
          <p:cNvSpPr>
            <a:spLocks noGrp="1"/>
          </p:cNvSpPr>
          <p:nvPr>
            <p:ph type="pic" sz="quarter" idx="20"/>
          </p:nvPr>
        </p:nvSpPr>
        <p:spPr>
          <a:xfrm>
            <a:off x="334436" y="4437112"/>
            <a:ext cx="5724621" cy="1728192"/>
          </a:xfrm>
          <a:prstGeom prst="rect">
            <a:avLst/>
          </a:prstGeom>
        </p:spPr>
        <p:txBody>
          <a:bodyPr rtlCol="0" anchor="b">
            <a:normAutofit/>
          </a:bodyPr>
          <a:lstStyle>
            <a:lvl1pPr marL="0" indent="0">
              <a:buNone/>
              <a:defRPr sz="1600">
                <a:solidFill>
                  <a:schemeClr val="tx2"/>
                </a:solidFill>
              </a:defRPr>
            </a:lvl1pPr>
          </a:lstStyle>
          <a:p>
            <a:pPr lvl="0"/>
            <a:r>
              <a:rPr lang="en-US" noProof="0"/>
              <a:t>Click icon to add picture</a:t>
            </a:r>
            <a:endParaRPr lang="en-ZA" noProof="0"/>
          </a:p>
        </p:txBody>
      </p:sp>
      <p:sp>
        <p:nvSpPr>
          <p:cNvPr id="19" name="Text Placeholder 4"/>
          <p:cNvSpPr>
            <a:spLocks noGrp="1"/>
          </p:cNvSpPr>
          <p:nvPr>
            <p:ph type="body" sz="quarter" idx="21"/>
          </p:nvPr>
        </p:nvSpPr>
        <p:spPr>
          <a:xfrm>
            <a:off x="6096003" y="6165850"/>
            <a:ext cx="5761567" cy="215900"/>
          </a:xfrm>
          <a:prstGeom prst="rect">
            <a:avLst/>
          </a:prstGeom>
        </p:spPr>
        <p:txBody>
          <a:bodyPr lIns="72000" rIns="72000"/>
          <a:lstStyle>
            <a:lvl1pPr marL="0" indent="0">
              <a:buFontTx/>
              <a:buNone/>
              <a:defRPr sz="1100" baseline="0">
                <a:solidFill>
                  <a:schemeClr val="tx2"/>
                </a:solidFill>
                <a:latin typeface="Arial"/>
              </a:defRPr>
            </a:lvl1pPr>
          </a:lstStyle>
          <a:p>
            <a:pPr lvl="0"/>
            <a:r>
              <a:rPr lang="en-US"/>
              <a:t>Click to edit Master text styles</a:t>
            </a:r>
          </a:p>
        </p:txBody>
      </p:sp>
      <p:sp>
        <p:nvSpPr>
          <p:cNvPr id="20" name="Picture Placeholder 2"/>
          <p:cNvSpPr>
            <a:spLocks noGrp="1"/>
          </p:cNvSpPr>
          <p:nvPr>
            <p:ph type="pic" sz="quarter" idx="22"/>
          </p:nvPr>
        </p:nvSpPr>
        <p:spPr>
          <a:xfrm>
            <a:off x="6096003" y="4437112"/>
            <a:ext cx="5761567" cy="1728192"/>
          </a:xfrm>
          <a:prstGeom prst="rect">
            <a:avLst/>
          </a:prstGeom>
        </p:spPr>
        <p:txBody>
          <a:bodyPr rtlCol="0" anchor="b">
            <a:normAutofit/>
          </a:bodyPr>
          <a:lstStyle>
            <a:lvl1pPr marL="0" indent="0">
              <a:buNone/>
              <a:defRPr sz="1600">
                <a:solidFill>
                  <a:schemeClr val="tx2"/>
                </a:solidFill>
              </a:defRPr>
            </a:lvl1pPr>
          </a:lstStyle>
          <a:p>
            <a:pPr lvl="0"/>
            <a:r>
              <a:rPr lang="en-US" noProof="0"/>
              <a:t>Click icon to add picture</a:t>
            </a:r>
            <a:endParaRPr lang="en-ZA" noProof="0"/>
          </a:p>
        </p:txBody>
      </p:sp>
    </p:spTree>
    <p:extLst>
      <p:ext uri="{BB962C8B-B14F-4D97-AF65-F5344CB8AC3E}">
        <p14:creationId xmlns:p14="http://schemas.microsoft.com/office/powerpoint/2010/main" val="10744768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mp; 2 images">
    <p:spTree>
      <p:nvGrpSpPr>
        <p:cNvPr id="1" name=""/>
        <p:cNvGrpSpPr/>
        <p:nvPr/>
      </p:nvGrpSpPr>
      <p:grpSpPr>
        <a:xfrm>
          <a:off x="0" y="0"/>
          <a:ext cx="0" cy="0"/>
          <a:chOff x="0" y="0"/>
          <a:chExt cx="0" cy="0"/>
        </a:xfrm>
      </p:grpSpPr>
      <p:sp>
        <p:nvSpPr>
          <p:cNvPr id="12" name="Content Placeholder 4"/>
          <p:cNvSpPr>
            <a:spLocks noGrp="1"/>
          </p:cNvSpPr>
          <p:nvPr>
            <p:ph sz="quarter" idx="19"/>
          </p:nvPr>
        </p:nvSpPr>
        <p:spPr>
          <a:xfrm>
            <a:off x="334436" y="1052514"/>
            <a:ext cx="11523133" cy="3384598"/>
          </a:xfrm>
          <a:prstGeom prst="rect">
            <a:avLst/>
          </a:prstGeom>
        </p:spPr>
        <p:txBody>
          <a:bodyPr/>
          <a:lstStyle>
            <a:lvl1pPr>
              <a:defRPr sz="1600">
                <a:solidFill>
                  <a:schemeClr val="tx2"/>
                </a:solidFill>
                <a:latin typeface="Arial" panose="020B0604020202020204" pitchFamily="34" charset="0"/>
                <a:cs typeface="Arial" panose="020B0604020202020204" pitchFamily="34" charset="0"/>
              </a:defRPr>
            </a:lvl1pPr>
            <a:lvl2pPr>
              <a:defRPr sz="1400">
                <a:solidFill>
                  <a:schemeClr val="tx2"/>
                </a:solidFill>
                <a:latin typeface="Arial" panose="020B0604020202020204" pitchFamily="34" charset="0"/>
                <a:cs typeface="Arial" panose="020B0604020202020204" pitchFamily="34" charset="0"/>
              </a:defRPr>
            </a:lvl2pPr>
            <a:lvl3pPr>
              <a:defRPr sz="1200">
                <a:solidFill>
                  <a:schemeClr val="tx2"/>
                </a:solidFill>
                <a:latin typeface="Arial" panose="020B0604020202020204" pitchFamily="34" charset="0"/>
                <a:cs typeface="Arial" panose="020B0604020202020204" pitchFamily="34" charset="0"/>
              </a:defRPr>
            </a:lvl3pPr>
            <a:lvl4pPr>
              <a:defRPr sz="1100">
                <a:solidFill>
                  <a:schemeClr val="tx2"/>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ZA"/>
          </a:p>
        </p:txBody>
      </p:sp>
      <p:sp>
        <p:nvSpPr>
          <p:cNvPr id="8" name="Text Placeholder 4"/>
          <p:cNvSpPr>
            <a:spLocks noGrp="1"/>
          </p:cNvSpPr>
          <p:nvPr>
            <p:ph type="body" sz="quarter" idx="17"/>
          </p:nvPr>
        </p:nvSpPr>
        <p:spPr>
          <a:xfrm>
            <a:off x="334436" y="6165850"/>
            <a:ext cx="5724621" cy="215900"/>
          </a:xfrm>
          <a:prstGeom prst="rect">
            <a:avLst/>
          </a:prstGeom>
        </p:spPr>
        <p:txBody>
          <a:bodyPr lIns="72000" rIns="72000"/>
          <a:lstStyle>
            <a:lvl1pPr marL="0" indent="0">
              <a:buFontTx/>
              <a:buNone/>
              <a:defRPr sz="1100" baseline="0">
                <a:solidFill>
                  <a:schemeClr val="tx2"/>
                </a:solidFill>
                <a:latin typeface="Arial"/>
              </a:defRPr>
            </a:lvl1pPr>
          </a:lstStyle>
          <a:p>
            <a:pPr lvl="0"/>
            <a:r>
              <a:rPr lang="en-US"/>
              <a:t>Click to edit Master text styles</a:t>
            </a:r>
          </a:p>
        </p:txBody>
      </p:sp>
      <p:sp>
        <p:nvSpPr>
          <p:cNvPr id="9" name="Picture Placeholder 2"/>
          <p:cNvSpPr>
            <a:spLocks noGrp="1"/>
          </p:cNvSpPr>
          <p:nvPr>
            <p:ph type="pic" sz="quarter" idx="20"/>
          </p:nvPr>
        </p:nvSpPr>
        <p:spPr>
          <a:xfrm>
            <a:off x="334436" y="4437112"/>
            <a:ext cx="5724621" cy="1728192"/>
          </a:xfrm>
          <a:prstGeom prst="rect">
            <a:avLst/>
          </a:prstGeom>
        </p:spPr>
        <p:txBody>
          <a:bodyPr rtlCol="0" anchor="b">
            <a:normAutofit/>
          </a:bodyPr>
          <a:lstStyle>
            <a:lvl1pPr marL="0" indent="0">
              <a:buNone/>
              <a:defRPr sz="1600">
                <a:solidFill>
                  <a:schemeClr val="tx2"/>
                </a:solidFill>
              </a:defRPr>
            </a:lvl1pPr>
          </a:lstStyle>
          <a:p>
            <a:pPr lvl="0"/>
            <a:r>
              <a:rPr lang="en-US" noProof="0"/>
              <a:t>Click icon to add picture</a:t>
            </a:r>
            <a:endParaRPr lang="en-ZA" noProof="0"/>
          </a:p>
        </p:txBody>
      </p:sp>
      <p:sp>
        <p:nvSpPr>
          <p:cNvPr id="10" name="Text Placeholder 4"/>
          <p:cNvSpPr>
            <a:spLocks noGrp="1"/>
          </p:cNvSpPr>
          <p:nvPr>
            <p:ph type="body" sz="quarter" idx="21"/>
          </p:nvPr>
        </p:nvSpPr>
        <p:spPr>
          <a:xfrm>
            <a:off x="6096003" y="6165850"/>
            <a:ext cx="5761567" cy="215900"/>
          </a:xfrm>
          <a:prstGeom prst="rect">
            <a:avLst/>
          </a:prstGeom>
        </p:spPr>
        <p:txBody>
          <a:bodyPr lIns="72000" rIns="72000"/>
          <a:lstStyle>
            <a:lvl1pPr marL="0" indent="0">
              <a:buFontTx/>
              <a:buNone/>
              <a:defRPr sz="1100" baseline="0">
                <a:solidFill>
                  <a:schemeClr val="tx2"/>
                </a:solidFill>
                <a:latin typeface="Arial"/>
              </a:defRPr>
            </a:lvl1pPr>
          </a:lstStyle>
          <a:p>
            <a:pPr lvl="0"/>
            <a:r>
              <a:rPr lang="en-US"/>
              <a:t>Click to edit Master text styles</a:t>
            </a:r>
          </a:p>
        </p:txBody>
      </p:sp>
      <p:sp>
        <p:nvSpPr>
          <p:cNvPr id="11" name="Picture Placeholder 2"/>
          <p:cNvSpPr>
            <a:spLocks noGrp="1"/>
          </p:cNvSpPr>
          <p:nvPr>
            <p:ph type="pic" sz="quarter" idx="22"/>
          </p:nvPr>
        </p:nvSpPr>
        <p:spPr>
          <a:xfrm>
            <a:off x="6096003" y="4437112"/>
            <a:ext cx="5761567" cy="1728192"/>
          </a:xfrm>
          <a:prstGeom prst="rect">
            <a:avLst/>
          </a:prstGeom>
        </p:spPr>
        <p:txBody>
          <a:bodyPr rtlCol="0" anchor="b">
            <a:normAutofit/>
          </a:bodyPr>
          <a:lstStyle>
            <a:lvl1pPr marL="0" indent="0">
              <a:buNone/>
              <a:defRPr sz="1600">
                <a:solidFill>
                  <a:schemeClr val="tx2"/>
                </a:solidFill>
              </a:defRPr>
            </a:lvl1pPr>
          </a:lstStyle>
          <a:p>
            <a:pPr lvl="0"/>
            <a:r>
              <a:rPr lang="en-US" noProof="0"/>
              <a:t>Click icon to add picture</a:t>
            </a:r>
            <a:endParaRPr lang="en-ZA" noProof="0"/>
          </a:p>
        </p:txBody>
      </p:sp>
    </p:spTree>
    <p:extLst>
      <p:ext uri="{BB962C8B-B14F-4D97-AF65-F5344CB8AC3E}">
        <p14:creationId xmlns:p14="http://schemas.microsoft.com/office/powerpoint/2010/main" val="4065897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mp; 3 images">
    <p:spTree>
      <p:nvGrpSpPr>
        <p:cNvPr id="1" name=""/>
        <p:cNvGrpSpPr/>
        <p:nvPr/>
      </p:nvGrpSpPr>
      <p:grpSpPr>
        <a:xfrm>
          <a:off x="0" y="0"/>
          <a:ext cx="0" cy="0"/>
          <a:chOff x="0" y="0"/>
          <a:chExt cx="0" cy="0"/>
        </a:xfrm>
      </p:grpSpPr>
      <p:sp>
        <p:nvSpPr>
          <p:cNvPr id="13" name="Text Placeholder 7"/>
          <p:cNvSpPr>
            <a:spLocks noGrp="1"/>
          </p:cNvSpPr>
          <p:nvPr>
            <p:ph type="body" sz="quarter" idx="15"/>
          </p:nvPr>
        </p:nvSpPr>
        <p:spPr>
          <a:xfrm>
            <a:off x="348611" y="1049037"/>
            <a:ext cx="11508956" cy="346135"/>
          </a:xfrm>
          <a:prstGeom prst="rect">
            <a:avLst/>
          </a:prstGeom>
        </p:spPr>
        <p:txBody>
          <a:bodyPr/>
          <a:lstStyle>
            <a:lvl1pPr marL="228594" indent="-228594">
              <a:buSzPct val="150000"/>
              <a:buFontTx/>
              <a:buBlip>
                <a:blip r:embed="rId2"/>
              </a:buBlip>
              <a:defRPr lang="en-US" sz="1600" b="1" kern="1200" dirty="0" smtClean="0">
                <a:solidFill>
                  <a:srgbClr val="007DB6"/>
                </a:solidFill>
                <a:latin typeface="Arial" panose="020B0604020202020204" pitchFamily="34" charset="0"/>
                <a:ea typeface="+mn-ea"/>
                <a:cs typeface="Arial" panose="020B0604020202020204" pitchFamily="34" charset="0"/>
              </a:defRPr>
            </a:lvl1pPr>
          </a:lstStyle>
          <a:p>
            <a:pPr lvl="0"/>
            <a:r>
              <a:rPr lang="en-US"/>
              <a:t>Click to edit Master text styles</a:t>
            </a:r>
          </a:p>
        </p:txBody>
      </p:sp>
      <p:sp>
        <p:nvSpPr>
          <p:cNvPr id="24" name="Content Placeholder 4"/>
          <p:cNvSpPr>
            <a:spLocks noGrp="1"/>
          </p:cNvSpPr>
          <p:nvPr>
            <p:ph sz="quarter" idx="21"/>
          </p:nvPr>
        </p:nvSpPr>
        <p:spPr>
          <a:xfrm>
            <a:off x="334436" y="1484784"/>
            <a:ext cx="11523133" cy="2952328"/>
          </a:xfrm>
          <a:prstGeom prst="rect">
            <a:avLst/>
          </a:prstGeom>
        </p:spPr>
        <p:txBody>
          <a:bodyPr/>
          <a:lstStyle>
            <a:lvl1pPr>
              <a:defRPr sz="1600">
                <a:solidFill>
                  <a:schemeClr val="tx2"/>
                </a:solidFill>
                <a:latin typeface="Arial" panose="020B0604020202020204" pitchFamily="34" charset="0"/>
                <a:cs typeface="Arial" panose="020B0604020202020204" pitchFamily="34" charset="0"/>
              </a:defRPr>
            </a:lvl1pPr>
            <a:lvl2pPr>
              <a:defRPr sz="1400">
                <a:solidFill>
                  <a:schemeClr val="tx2"/>
                </a:solidFill>
                <a:latin typeface="Arial" panose="020B0604020202020204" pitchFamily="34" charset="0"/>
                <a:cs typeface="Arial" panose="020B0604020202020204" pitchFamily="34" charset="0"/>
              </a:defRPr>
            </a:lvl2pPr>
            <a:lvl3pPr>
              <a:defRPr sz="1200">
                <a:solidFill>
                  <a:schemeClr val="tx2"/>
                </a:solidFill>
                <a:latin typeface="Arial" panose="020B0604020202020204" pitchFamily="34" charset="0"/>
                <a:cs typeface="Arial" panose="020B0604020202020204" pitchFamily="34" charset="0"/>
              </a:defRPr>
            </a:lvl3pPr>
            <a:lvl4pPr>
              <a:defRPr sz="1100">
                <a:solidFill>
                  <a:schemeClr val="tx2"/>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ZA"/>
          </a:p>
        </p:txBody>
      </p:sp>
      <p:sp>
        <p:nvSpPr>
          <p:cNvPr id="11" name="Text Placeholder 4"/>
          <p:cNvSpPr>
            <a:spLocks noGrp="1"/>
          </p:cNvSpPr>
          <p:nvPr>
            <p:ph type="body" sz="quarter" idx="17"/>
          </p:nvPr>
        </p:nvSpPr>
        <p:spPr>
          <a:xfrm>
            <a:off x="354419" y="6152199"/>
            <a:ext cx="3785780" cy="228702"/>
          </a:xfrm>
          <a:prstGeom prst="rect">
            <a:avLst/>
          </a:prstGeom>
        </p:spPr>
        <p:txBody>
          <a:bodyPr/>
          <a:lstStyle>
            <a:lvl1pPr marL="0" indent="0">
              <a:buFontTx/>
              <a:buNone/>
              <a:defRPr sz="1100" baseline="0">
                <a:solidFill>
                  <a:schemeClr val="tx2"/>
                </a:solidFill>
                <a:latin typeface="Arial"/>
              </a:defRPr>
            </a:lvl1pPr>
          </a:lstStyle>
          <a:p>
            <a:pPr lvl="0"/>
            <a:r>
              <a:rPr lang="en-US"/>
              <a:t>Click to edit Master text styles</a:t>
            </a:r>
          </a:p>
        </p:txBody>
      </p:sp>
      <p:sp>
        <p:nvSpPr>
          <p:cNvPr id="12" name="Text Placeholder 4"/>
          <p:cNvSpPr>
            <a:spLocks noGrp="1"/>
          </p:cNvSpPr>
          <p:nvPr>
            <p:ph type="body" sz="quarter" idx="18"/>
          </p:nvPr>
        </p:nvSpPr>
        <p:spPr>
          <a:xfrm>
            <a:off x="8034660" y="6152204"/>
            <a:ext cx="3776624" cy="229129"/>
          </a:xfrm>
          <a:prstGeom prst="rect">
            <a:avLst/>
          </a:prstGeom>
        </p:spPr>
        <p:txBody>
          <a:bodyPr/>
          <a:lstStyle>
            <a:lvl1pPr marL="0" indent="0">
              <a:buFontTx/>
              <a:buNone/>
              <a:defRPr sz="1100" baseline="0">
                <a:solidFill>
                  <a:schemeClr val="tx2"/>
                </a:solidFill>
                <a:latin typeface="Arial"/>
              </a:defRPr>
            </a:lvl1pPr>
          </a:lstStyle>
          <a:p>
            <a:pPr lvl="0"/>
            <a:r>
              <a:rPr lang="en-US"/>
              <a:t>Click to edit Master text styles</a:t>
            </a:r>
          </a:p>
        </p:txBody>
      </p:sp>
      <p:sp>
        <p:nvSpPr>
          <p:cNvPr id="14" name="Text Placeholder 4"/>
          <p:cNvSpPr>
            <a:spLocks noGrp="1"/>
          </p:cNvSpPr>
          <p:nvPr>
            <p:ph type="body" sz="quarter" idx="20"/>
          </p:nvPr>
        </p:nvSpPr>
        <p:spPr>
          <a:xfrm>
            <a:off x="4174068" y="6152204"/>
            <a:ext cx="3834581" cy="229129"/>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Tx/>
              <a:buNone/>
              <a:tabLst/>
              <a:defRPr sz="1100" baseline="0">
                <a:solidFill>
                  <a:schemeClr val="tx2"/>
                </a:solidFill>
                <a:latin typeface="Arial"/>
              </a:defRPr>
            </a:lvl1pPr>
          </a:lstStyle>
          <a:p>
            <a:pPr lvl="0"/>
            <a:r>
              <a:rPr lang="en-US"/>
              <a:t>Click to edit Master text styles</a:t>
            </a:r>
          </a:p>
        </p:txBody>
      </p:sp>
      <p:sp>
        <p:nvSpPr>
          <p:cNvPr id="15" name="Picture Placeholder 3"/>
          <p:cNvSpPr>
            <a:spLocks noGrp="1"/>
          </p:cNvSpPr>
          <p:nvPr>
            <p:ph type="pic" sz="quarter" idx="19"/>
          </p:nvPr>
        </p:nvSpPr>
        <p:spPr>
          <a:xfrm>
            <a:off x="352369" y="4468502"/>
            <a:ext cx="3787288" cy="1654175"/>
          </a:xfrm>
          <a:prstGeom prst="rect">
            <a:avLst/>
          </a:prstGeom>
        </p:spPr>
        <p:txBody>
          <a:bodyPr rtlCol="0" anchor="b">
            <a:normAutofit/>
          </a:bodyPr>
          <a:lstStyle>
            <a:lvl1pPr marL="0" indent="0">
              <a:buNone/>
              <a:defRPr sz="1600">
                <a:solidFill>
                  <a:schemeClr val="tx2"/>
                </a:solidFill>
              </a:defRPr>
            </a:lvl1pPr>
          </a:lstStyle>
          <a:p>
            <a:pPr lvl="0"/>
            <a:r>
              <a:rPr lang="en-US" noProof="0"/>
              <a:t>Click icon to add picture</a:t>
            </a:r>
            <a:endParaRPr lang="en-ZA" noProof="0"/>
          </a:p>
        </p:txBody>
      </p:sp>
      <p:sp>
        <p:nvSpPr>
          <p:cNvPr id="18" name="Picture Placeholder 3"/>
          <p:cNvSpPr>
            <a:spLocks noGrp="1"/>
          </p:cNvSpPr>
          <p:nvPr>
            <p:ph type="pic" sz="quarter" idx="22"/>
          </p:nvPr>
        </p:nvSpPr>
        <p:spPr>
          <a:xfrm>
            <a:off x="4165604" y="4470393"/>
            <a:ext cx="3841749" cy="1652280"/>
          </a:xfrm>
          <a:prstGeom prst="rect">
            <a:avLst/>
          </a:prstGeom>
        </p:spPr>
        <p:txBody>
          <a:bodyPr rtlCol="0" anchor="b">
            <a:normAutofit/>
          </a:bodyPr>
          <a:lstStyle>
            <a:lvl1pPr marL="0" indent="0">
              <a:buNone/>
              <a:defRPr sz="1600">
                <a:solidFill>
                  <a:schemeClr val="tx2"/>
                </a:solidFill>
              </a:defRPr>
            </a:lvl1pPr>
          </a:lstStyle>
          <a:p>
            <a:pPr lvl="0"/>
            <a:r>
              <a:rPr lang="en-US" noProof="0"/>
              <a:t>Click icon to add picture</a:t>
            </a:r>
            <a:endParaRPr lang="en-ZA" noProof="0"/>
          </a:p>
        </p:txBody>
      </p:sp>
      <p:sp>
        <p:nvSpPr>
          <p:cNvPr id="19" name="Picture Placeholder 3"/>
          <p:cNvSpPr>
            <a:spLocks noGrp="1"/>
          </p:cNvSpPr>
          <p:nvPr>
            <p:ph type="pic" sz="quarter" idx="23"/>
          </p:nvPr>
        </p:nvSpPr>
        <p:spPr>
          <a:xfrm>
            <a:off x="8036149" y="4470393"/>
            <a:ext cx="3775295" cy="1652280"/>
          </a:xfrm>
          <a:prstGeom prst="rect">
            <a:avLst/>
          </a:prstGeom>
        </p:spPr>
        <p:txBody>
          <a:bodyPr rtlCol="0" anchor="b">
            <a:normAutofit/>
          </a:bodyPr>
          <a:lstStyle>
            <a:lvl1pPr marL="0" indent="0">
              <a:buNone/>
              <a:defRPr sz="1600">
                <a:solidFill>
                  <a:schemeClr val="tx2"/>
                </a:solidFill>
              </a:defRPr>
            </a:lvl1pPr>
          </a:lstStyle>
          <a:p>
            <a:pPr lvl="0"/>
            <a:r>
              <a:rPr lang="en-US" noProof="0"/>
              <a:t>Click icon to add picture</a:t>
            </a:r>
            <a:endParaRPr lang="en-ZA" noProof="0"/>
          </a:p>
        </p:txBody>
      </p:sp>
    </p:spTree>
    <p:extLst>
      <p:ext uri="{BB962C8B-B14F-4D97-AF65-F5344CB8AC3E}">
        <p14:creationId xmlns:p14="http://schemas.microsoft.com/office/powerpoint/2010/main" val="15316743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mp; 3 images">
    <p:spTree>
      <p:nvGrpSpPr>
        <p:cNvPr id="1" name=""/>
        <p:cNvGrpSpPr/>
        <p:nvPr/>
      </p:nvGrpSpPr>
      <p:grpSpPr>
        <a:xfrm>
          <a:off x="0" y="0"/>
          <a:ext cx="0" cy="0"/>
          <a:chOff x="0" y="0"/>
          <a:chExt cx="0" cy="0"/>
        </a:xfrm>
      </p:grpSpPr>
      <p:sp>
        <p:nvSpPr>
          <p:cNvPr id="24" name="Content Placeholder 4"/>
          <p:cNvSpPr>
            <a:spLocks noGrp="1"/>
          </p:cNvSpPr>
          <p:nvPr>
            <p:ph sz="quarter" idx="21"/>
          </p:nvPr>
        </p:nvSpPr>
        <p:spPr>
          <a:xfrm>
            <a:off x="334435" y="1052518"/>
            <a:ext cx="11523132" cy="3384599"/>
          </a:xfrm>
          <a:prstGeom prst="rect">
            <a:avLst/>
          </a:prstGeom>
        </p:spPr>
        <p:txBody>
          <a:bodyPr/>
          <a:lstStyle>
            <a:lvl1pPr>
              <a:defRPr sz="1600">
                <a:solidFill>
                  <a:schemeClr val="tx2"/>
                </a:solidFill>
                <a:latin typeface="Arial" panose="020B0604020202020204" pitchFamily="34" charset="0"/>
                <a:cs typeface="Arial" panose="020B0604020202020204" pitchFamily="34" charset="0"/>
              </a:defRPr>
            </a:lvl1pPr>
            <a:lvl2pPr>
              <a:defRPr sz="1400">
                <a:solidFill>
                  <a:schemeClr val="tx2"/>
                </a:solidFill>
                <a:latin typeface="Arial" panose="020B0604020202020204" pitchFamily="34" charset="0"/>
                <a:cs typeface="Arial" panose="020B0604020202020204" pitchFamily="34" charset="0"/>
              </a:defRPr>
            </a:lvl2pPr>
            <a:lvl3pPr>
              <a:defRPr sz="1200">
                <a:solidFill>
                  <a:schemeClr val="tx2"/>
                </a:solidFill>
                <a:latin typeface="Arial" panose="020B0604020202020204" pitchFamily="34" charset="0"/>
                <a:cs typeface="Arial" panose="020B0604020202020204" pitchFamily="34" charset="0"/>
              </a:defRPr>
            </a:lvl3pPr>
            <a:lvl4pPr>
              <a:defRPr sz="1100">
                <a:solidFill>
                  <a:schemeClr val="tx2"/>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ZA"/>
          </a:p>
        </p:txBody>
      </p:sp>
      <p:sp>
        <p:nvSpPr>
          <p:cNvPr id="13" name="Text Placeholder 4"/>
          <p:cNvSpPr>
            <a:spLocks noGrp="1"/>
          </p:cNvSpPr>
          <p:nvPr>
            <p:ph type="body" sz="quarter" idx="17"/>
          </p:nvPr>
        </p:nvSpPr>
        <p:spPr>
          <a:xfrm>
            <a:off x="354419" y="6152199"/>
            <a:ext cx="3785780" cy="228702"/>
          </a:xfrm>
          <a:prstGeom prst="rect">
            <a:avLst/>
          </a:prstGeom>
        </p:spPr>
        <p:txBody>
          <a:bodyPr/>
          <a:lstStyle>
            <a:lvl1pPr marL="0" indent="0">
              <a:buFontTx/>
              <a:buNone/>
              <a:defRPr sz="1100" baseline="0">
                <a:solidFill>
                  <a:schemeClr val="tx2"/>
                </a:solidFill>
                <a:latin typeface="Arial"/>
              </a:defRPr>
            </a:lvl1pPr>
          </a:lstStyle>
          <a:p>
            <a:pPr lvl="0"/>
            <a:r>
              <a:rPr lang="en-US"/>
              <a:t>Click to edit Master text styles</a:t>
            </a:r>
          </a:p>
        </p:txBody>
      </p:sp>
      <p:sp>
        <p:nvSpPr>
          <p:cNvPr id="15" name="Text Placeholder 4"/>
          <p:cNvSpPr>
            <a:spLocks noGrp="1"/>
          </p:cNvSpPr>
          <p:nvPr>
            <p:ph type="body" sz="quarter" idx="18"/>
          </p:nvPr>
        </p:nvSpPr>
        <p:spPr>
          <a:xfrm>
            <a:off x="8034660" y="6152204"/>
            <a:ext cx="3776624" cy="229129"/>
          </a:xfrm>
          <a:prstGeom prst="rect">
            <a:avLst/>
          </a:prstGeom>
        </p:spPr>
        <p:txBody>
          <a:bodyPr/>
          <a:lstStyle>
            <a:lvl1pPr marL="0" indent="0">
              <a:buFontTx/>
              <a:buNone/>
              <a:defRPr sz="1100" baseline="0">
                <a:solidFill>
                  <a:schemeClr val="tx2"/>
                </a:solidFill>
                <a:latin typeface="Arial"/>
              </a:defRPr>
            </a:lvl1pPr>
          </a:lstStyle>
          <a:p>
            <a:pPr lvl="0"/>
            <a:r>
              <a:rPr lang="en-US"/>
              <a:t>Click to edit Master text styles</a:t>
            </a:r>
          </a:p>
        </p:txBody>
      </p:sp>
      <p:sp>
        <p:nvSpPr>
          <p:cNvPr id="18" name="Text Placeholder 4"/>
          <p:cNvSpPr>
            <a:spLocks noGrp="1"/>
          </p:cNvSpPr>
          <p:nvPr>
            <p:ph type="body" sz="quarter" idx="20"/>
          </p:nvPr>
        </p:nvSpPr>
        <p:spPr>
          <a:xfrm>
            <a:off x="4174068" y="6152204"/>
            <a:ext cx="3834581" cy="229129"/>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Tx/>
              <a:buNone/>
              <a:tabLst/>
              <a:defRPr sz="1100" baseline="0">
                <a:solidFill>
                  <a:schemeClr val="tx2"/>
                </a:solidFill>
                <a:latin typeface="Arial"/>
              </a:defRPr>
            </a:lvl1pPr>
          </a:lstStyle>
          <a:p>
            <a:pPr lvl="0"/>
            <a:r>
              <a:rPr lang="en-US"/>
              <a:t>Click to edit Master text styles</a:t>
            </a:r>
          </a:p>
        </p:txBody>
      </p:sp>
      <p:sp>
        <p:nvSpPr>
          <p:cNvPr id="19" name="Picture Placeholder 3"/>
          <p:cNvSpPr>
            <a:spLocks noGrp="1"/>
          </p:cNvSpPr>
          <p:nvPr>
            <p:ph type="pic" sz="quarter" idx="19"/>
          </p:nvPr>
        </p:nvSpPr>
        <p:spPr>
          <a:xfrm>
            <a:off x="352369" y="4468502"/>
            <a:ext cx="3787288" cy="1654175"/>
          </a:xfrm>
          <a:prstGeom prst="rect">
            <a:avLst/>
          </a:prstGeom>
        </p:spPr>
        <p:txBody>
          <a:bodyPr rtlCol="0" anchor="b">
            <a:normAutofit/>
          </a:bodyPr>
          <a:lstStyle>
            <a:lvl1pPr marL="0" indent="0">
              <a:buNone/>
              <a:defRPr sz="1600">
                <a:solidFill>
                  <a:schemeClr val="tx2"/>
                </a:solidFill>
              </a:defRPr>
            </a:lvl1pPr>
          </a:lstStyle>
          <a:p>
            <a:pPr lvl="0"/>
            <a:r>
              <a:rPr lang="en-US" noProof="0"/>
              <a:t>Click icon to add picture</a:t>
            </a:r>
            <a:endParaRPr lang="en-ZA" noProof="0"/>
          </a:p>
        </p:txBody>
      </p:sp>
      <p:sp>
        <p:nvSpPr>
          <p:cNvPr id="20" name="Picture Placeholder 3"/>
          <p:cNvSpPr>
            <a:spLocks noGrp="1"/>
          </p:cNvSpPr>
          <p:nvPr>
            <p:ph type="pic" sz="quarter" idx="22"/>
          </p:nvPr>
        </p:nvSpPr>
        <p:spPr>
          <a:xfrm>
            <a:off x="4165604" y="4470393"/>
            <a:ext cx="3841749" cy="1652280"/>
          </a:xfrm>
          <a:prstGeom prst="rect">
            <a:avLst/>
          </a:prstGeom>
        </p:spPr>
        <p:txBody>
          <a:bodyPr rtlCol="0" anchor="b">
            <a:normAutofit/>
          </a:bodyPr>
          <a:lstStyle>
            <a:lvl1pPr marL="0" indent="0">
              <a:buNone/>
              <a:defRPr sz="1600">
                <a:solidFill>
                  <a:schemeClr val="tx2"/>
                </a:solidFill>
              </a:defRPr>
            </a:lvl1pPr>
          </a:lstStyle>
          <a:p>
            <a:pPr lvl="0"/>
            <a:r>
              <a:rPr lang="en-US" noProof="0"/>
              <a:t>Click icon to add picture</a:t>
            </a:r>
            <a:endParaRPr lang="en-ZA" noProof="0"/>
          </a:p>
        </p:txBody>
      </p:sp>
      <p:sp>
        <p:nvSpPr>
          <p:cNvPr id="21" name="Picture Placeholder 3"/>
          <p:cNvSpPr>
            <a:spLocks noGrp="1"/>
          </p:cNvSpPr>
          <p:nvPr>
            <p:ph type="pic" sz="quarter" idx="23"/>
          </p:nvPr>
        </p:nvSpPr>
        <p:spPr>
          <a:xfrm>
            <a:off x="8036149" y="4470393"/>
            <a:ext cx="3775295" cy="1652280"/>
          </a:xfrm>
          <a:prstGeom prst="rect">
            <a:avLst/>
          </a:prstGeom>
        </p:spPr>
        <p:txBody>
          <a:bodyPr rtlCol="0" anchor="b">
            <a:normAutofit/>
          </a:bodyPr>
          <a:lstStyle>
            <a:lvl1pPr marL="0" indent="0">
              <a:buNone/>
              <a:defRPr sz="1600">
                <a:solidFill>
                  <a:schemeClr val="tx2"/>
                </a:solidFill>
              </a:defRPr>
            </a:lvl1pPr>
          </a:lstStyle>
          <a:p>
            <a:pPr lvl="0"/>
            <a:r>
              <a:rPr lang="en-US" noProof="0"/>
              <a:t>Click icon to add picture</a:t>
            </a:r>
            <a:endParaRPr lang="en-ZA" noProof="0"/>
          </a:p>
        </p:txBody>
      </p:sp>
    </p:spTree>
    <p:extLst>
      <p:ext uri="{BB962C8B-B14F-4D97-AF65-F5344CB8AC3E}">
        <p14:creationId xmlns:p14="http://schemas.microsoft.com/office/powerpoint/2010/main" val="11126222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ntent with kicker box">
    <p:spTree>
      <p:nvGrpSpPr>
        <p:cNvPr id="1" name=""/>
        <p:cNvGrpSpPr/>
        <p:nvPr/>
      </p:nvGrpSpPr>
      <p:grpSpPr>
        <a:xfrm>
          <a:off x="0" y="0"/>
          <a:ext cx="0" cy="0"/>
          <a:chOff x="0" y="0"/>
          <a:chExt cx="0" cy="0"/>
        </a:xfrm>
      </p:grpSpPr>
      <p:sp>
        <p:nvSpPr>
          <p:cNvPr id="6" name="Content Placeholder 4"/>
          <p:cNvSpPr>
            <a:spLocks noGrp="1"/>
          </p:cNvSpPr>
          <p:nvPr>
            <p:ph sz="quarter" idx="14"/>
          </p:nvPr>
        </p:nvSpPr>
        <p:spPr>
          <a:xfrm>
            <a:off x="334435" y="1052518"/>
            <a:ext cx="11523132" cy="4245351"/>
          </a:xfrm>
          <a:prstGeom prst="rect">
            <a:avLst/>
          </a:prstGeom>
        </p:spPr>
        <p:txBody>
          <a:bodyPr/>
          <a:lstStyle>
            <a:lvl1pPr>
              <a:defRPr sz="1600">
                <a:solidFill>
                  <a:schemeClr val="tx2"/>
                </a:solidFill>
                <a:latin typeface="Arial" panose="020B0604020202020204" pitchFamily="34" charset="0"/>
                <a:cs typeface="Arial" panose="020B0604020202020204" pitchFamily="34" charset="0"/>
              </a:defRPr>
            </a:lvl1pPr>
            <a:lvl2pPr>
              <a:defRPr sz="1400">
                <a:solidFill>
                  <a:schemeClr val="tx2"/>
                </a:solidFill>
                <a:latin typeface="Arial" panose="020B0604020202020204" pitchFamily="34" charset="0"/>
                <a:cs typeface="Arial" panose="020B0604020202020204" pitchFamily="34" charset="0"/>
              </a:defRPr>
            </a:lvl2pPr>
            <a:lvl3pPr>
              <a:defRPr sz="1200">
                <a:solidFill>
                  <a:schemeClr val="tx2"/>
                </a:solidFill>
                <a:latin typeface="Arial" panose="020B0604020202020204" pitchFamily="34" charset="0"/>
                <a:cs typeface="Arial" panose="020B0604020202020204" pitchFamily="34" charset="0"/>
              </a:defRPr>
            </a:lvl3pPr>
            <a:lvl4pPr>
              <a:defRPr sz="1100">
                <a:solidFill>
                  <a:schemeClr val="tx2"/>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4"/>
          <p:cNvSpPr>
            <a:spLocks noGrp="1"/>
          </p:cNvSpPr>
          <p:nvPr>
            <p:ph type="body" sz="quarter" idx="15"/>
          </p:nvPr>
        </p:nvSpPr>
        <p:spPr>
          <a:xfrm>
            <a:off x="334436" y="5517232"/>
            <a:ext cx="11523133" cy="720080"/>
          </a:xfrm>
          <a:prstGeom prst="roundRect">
            <a:avLst/>
          </a:prstGeom>
          <a:solidFill>
            <a:srgbClr val="00233C"/>
          </a:solidFill>
          <a:ln w="12700">
            <a:solidFill>
              <a:schemeClr val="tx1"/>
            </a:solidFill>
          </a:ln>
        </p:spPr>
        <p:txBody>
          <a:bodyPr anchor="ctr"/>
          <a:lstStyle>
            <a:lvl1pPr marL="0" indent="0" algn="ctr">
              <a:lnSpc>
                <a:spcPct val="100000"/>
              </a:lnSpc>
              <a:spcBef>
                <a:spcPts val="0"/>
              </a:spcBef>
              <a:buNone/>
              <a:defRPr sz="1600">
                <a:solidFill>
                  <a:schemeClr val="bg1"/>
                </a:solidFill>
              </a:defRPr>
            </a:lvl1pPr>
          </a:lstStyle>
          <a:p>
            <a:pPr lvl="0"/>
            <a:r>
              <a:rPr lang="en-US"/>
              <a:t>Click to edit Master text styles</a:t>
            </a:r>
          </a:p>
        </p:txBody>
      </p:sp>
      <p:sp>
        <p:nvSpPr>
          <p:cNvPr id="4" name="Title 3"/>
          <p:cNvSpPr>
            <a:spLocks noGrp="1"/>
          </p:cNvSpPr>
          <p:nvPr>
            <p:ph type="title"/>
          </p:nvPr>
        </p:nvSpPr>
        <p:spPr/>
        <p:txBody>
          <a:bodyPr/>
          <a:lstStyle/>
          <a:p>
            <a:r>
              <a:rPr lang="en-US"/>
              <a:t>Click to edit Master title style</a:t>
            </a:r>
            <a:endParaRPr lang="en-ZA"/>
          </a:p>
        </p:txBody>
      </p:sp>
    </p:spTree>
    <p:extLst>
      <p:ext uri="{BB962C8B-B14F-4D97-AF65-F5344CB8AC3E}">
        <p14:creationId xmlns:p14="http://schemas.microsoft.com/office/powerpoint/2010/main" val="39619400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amp; object on side">
    <p:spTree>
      <p:nvGrpSpPr>
        <p:cNvPr id="1" name=""/>
        <p:cNvGrpSpPr/>
        <p:nvPr/>
      </p:nvGrpSpPr>
      <p:grpSpPr>
        <a:xfrm>
          <a:off x="0" y="0"/>
          <a:ext cx="0" cy="0"/>
          <a:chOff x="0" y="0"/>
          <a:chExt cx="0" cy="0"/>
        </a:xfrm>
      </p:grpSpPr>
      <p:sp>
        <p:nvSpPr>
          <p:cNvPr id="6" name="Content Placeholder 4"/>
          <p:cNvSpPr>
            <a:spLocks noGrp="1"/>
          </p:cNvSpPr>
          <p:nvPr>
            <p:ph sz="quarter" idx="14"/>
          </p:nvPr>
        </p:nvSpPr>
        <p:spPr>
          <a:xfrm>
            <a:off x="334437" y="1052517"/>
            <a:ext cx="5761567" cy="5328815"/>
          </a:xfrm>
          <a:prstGeom prst="rect">
            <a:avLst/>
          </a:prstGeom>
        </p:spPr>
        <p:txBody>
          <a:bodyPr/>
          <a:lstStyle>
            <a:lvl1pPr>
              <a:defRPr sz="1600">
                <a:solidFill>
                  <a:schemeClr val="tx2"/>
                </a:solidFill>
                <a:latin typeface="Arial" panose="020B0604020202020204" pitchFamily="34" charset="0"/>
                <a:cs typeface="Arial" panose="020B0604020202020204" pitchFamily="34" charset="0"/>
              </a:defRPr>
            </a:lvl1pPr>
            <a:lvl2pPr>
              <a:defRPr sz="1400">
                <a:solidFill>
                  <a:schemeClr val="tx2"/>
                </a:solidFill>
                <a:latin typeface="Arial" panose="020B0604020202020204" pitchFamily="34" charset="0"/>
                <a:cs typeface="Arial" panose="020B0604020202020204" pitchFamily="34" charset="0"/>
              </a:defRPr>
            </a:lvl2pPr>
            <a:lvl3pPr>
              <a:defRPr sz="1200">
                <a:solidFill>
                  <a:schemeClr val="tx2"/>
                </a:solidFill>
                <a:latin typeface="Arial" panose="020B0604020202020204" pitchFamily="34" charset="0"/>
                <a:cs typeface="Arial" panose="020B0604020202020204" pitchFamily="34" charset="0"/>
              </a:defRPr>
            </a:lvl3pPr>
            <a:lvl4pPr>
              <a:defRPr sz="1100">
                <a:solidFill>
                  <a:schemeClr val="tx2"/>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3"/>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quarter" idx="15"/>
          </p:nvPr>
        </p:nvSpPr>
        <p:spPr>
          <a:xfrm>
            <a:off x="6096003" y="1052513"/>
            <a:ext cx="5761567" cy="5329237"/>
          </a:xfrm>
        </p:spPr>
        <p:txBody>
          <a:bodyPr/>
          <a:lstStyle>
            <a:lvl1pPr>
              <a:defRPr/>
            </a:lvl1pPr>
          </a:lstStyle>
          <a:p>
            <a:pPr lvl="0"/>
            <a:r>
              <a:rPr lang="en-US"/>
              <a:t>Click to edit Master text styles</a:t>
            </a:r>
          </a:p>
        </p:txBody>
      </p:sp>
    </p:spTree>
    <p:extLst>
      <p:ext uri="{BB962C8B-B14F-4D97-AF65-F5344CB8AC3E}">
        <p14:creationId xmlns:p14="http://schemas.microsoft.com/office/powerpoint/2010/main" val="26121459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Forward-looking statements">
    <p:spTree>
      <p:nvGrpSpPr>
        <p:cNvPr id="1" name=""/>
        <p:cNvGrpSpPr/>
        <p:nvPr/>
      </p:nvGrpSpPr>
      <p:grpSpPr>
        <a:xfrm>
          <a:off x="0" y="0"/>
          <a:ext cx="0" cy="0"/>
          <a:chOff x="0" y="0"/>
          <a:chExt cx="0" cy="0"/>
        </a:xfrm>
      </p:grpSpPr>
      <p:sp>
        <p:nvSpPr>
          <p:cNvPr id="2" name="Title 1"/>
          <p:cNvSpPr txBox="1">
            <a:spLocks/>
          </p:cNvSpPr>
          <p:nvPr/>
        </p:nvSpPr>
        <p:spPr>
          <a:xfrm>
            <a:off x="372535" y="271463"/>
            <a:ext cx="8557684" cy="792162"/>
          </a:xfrm>
          <a:prstGeom prst="rect">
            <a:avLst/>
          </a:prstGeom>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pPr>
            <a:r>
              <a:rPr lang="en-ZA" altLang="en-US" sz="2000" b="1">
                <a:solidFill>
                  <a:schemeClr val="tx2"/>
                </a:solidFill>
                <a:cs typeface="Arial" pitchFamily="34" charset="0"/>
              </a:rPr>
              <a:t>Forward-looking statements</a:t>
            </a:r>
          </a:p>
        </p:txBody>
      </p:sp>
      <p:sp>
        <p:nvSpPr>
          <p:cNvPr id="3" name="TextBox 2"/>
          <p:cNvSpPr txBox="1"/>
          <p:nvPr/>
        </p:nvSpPr>
        <p:spPr>
          <a:xfrm>
            <a:off x="372536" y="1030288"/>
            <a:ext cx="11446933" cy="5319712"/>
          </a:xfrm>
          <a:prstGeom prst="rect">
            <a:avLst/>
          </a:prstGeom>
        </p:spPr>
        <p:txBody>
          <a:bodyPr>
            <a:norm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125000"/>
              </a:lnSpc>
              <a:buFont typeface="Arial" pitchFamily="34" charset="0"/>
              <a:buNone/>
            </a:pPr>
            <a:r>
              <a:rPr lang="en-ZA" altLang="en-US" sz="1300">
                <a:solidFill>
                  <a:schemeClr val="tx2"/>
                </a:solidFill>
              </a:rPr>
              <a:t>Forward-looking statements: Sasol may, in this document, make certain statements that are not historical facts and relate to analyses and other information which are based on forecasts of future results and estimates of amounts not yet determinable. These statements may also relate to our future prospects, developments and business strategies. Examples of such forward-looking statements include, but are not limited to, statements regarding exchange rate fluctuations, volume growth, increases in market share, total shareholder return and cost reductions. Words such as “believe”, “anticipate”, “expect”, “intend”, “seek”, “will”, “plan”, “could”, “may”, “endeavour” and “project” and similar expressions are intended to identify such forward-looking statements,</a:t>
            </a:r>
            <a:br>
              <a:rPr lang="en-ZA" altLang="en-US" sz="1300">
                <a:solidFill>
                  <a:schemeClr val="tx2"/>
                </a:solidFill>
              </a:rPr>
            </a:br>
            <a:r>
              <a:rPr lang="en-ZA" altLang="en-US" sz="1300">
                <a:solidFill>
                  <a:schemeClr val="tx2"/>
                </a:solidFill>
              </a:rPr>
              <a:t>but are not the exclusive means of identifying such statements. By their very nature, forward-looking statements involve inherent risks and uncertainties, both general and specific, and there are risks that the predictions, forecasts, projections and other forward-looking statements will not be achieved. If one or more of these risks materialise, or should underlying assumptions prove incorrect, our actual results may differ materially from those anticipated. You should understand that a number of important factors could cause actual results to differ materially from the plans, objectives, expectations, estimates and intentions expressed in such forward-looking statements. These factors are discussed more fully in our most recent annual report under the Securities Exchange Act of 1934 on Form 20-F filed on 9 October 2013 and in other filings with the United States Securities and Exchange Commission. The list of factors discussed therein is not exhaustive; when relying on forward-looking statements to make investment decisions, you should carefully consider both these factors and other uncertainties and events. Forward-looking statements apply only as of the date on which they are made, and we do not undertake any obligation to update or revise any of them, whether as a result of new information, future events or otherwise.</a:t>
            </a:r>
          </a:p>
          <a:p>
            <a:pPr eaLnBrk="1" hangingPunct="1">
              <a:lnSpc>
                <a:spcPct val="125000"/>
              </a:lnSpc>
              <a:buFont typeface="Arial" pitchFamily="34" charset="0"/>
              <a:buNone/>
            </a:pPr>
            <a:endParaRPr lang="en-ZA" altLang="en-US" sz="1300">
              <a:solidFill>
                <a:schemeClr val="tx2"/>
              </a:solidFill>
            </a:endParaRPr>
          </a:p>
        </p:txBody>
      </p:sp>
    </p:spTree>
    <p:extLst>
      <p:ext uri="{BB962C8B-B14F-4D97-AF65-F5344CB8AC3E}">
        <p14:creationId xmlns:p14="http://schemas.microsoft.com/office/powerpoint/2010/main" val="35738726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5" name="Picture Placeholder 17"/>
          <p:cNvPicPr>
            <a:picLocks noChangeAspect="1"/>
          </p:cNvPicPr>
          <p:nvPr userDrawn="1"/>
        </p:nvPicPr>
        <p:blipFill>
          <a:blip r:embed="rId2">
            <a:extLst>
              <a:ext uri="{28A0092B-C50C-407E-A947-70E740481C1C}">
                <a14:useLocalDpi xmlns:a14="http://schemas.microsoft.com/office/drawing/2010/main" val="0"/>
              </a:ext>
            </a:extLst>
          </a:blip>
          <a:srcRect l="11893" t="-16618" r="14420" b="3238"/>
          <a:stretch>
            <a:fillRect/>
          </a:stretch>
        </p:blipFill>
        <p:spPr bwMode="auto">
          <a:xfrm>
            <a:off x="4191001" y="4084638"/>
            <a:ext cx="3539067"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userDrawn="1"/>
        </p:nvSpPr>
        <p:spPr>
          <a:xfrm>
            <a:off x="0" y="0"/>
            <a:ext cx="4140200" cy="6858000"/>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sz="1800">
              <a:solidFill>
                <a:srgbClr val="0C1533"/>
              </a:solidFill>
            </a:endParaRPr>
          </a:p>
        </p:txBody>
      </p:sp>
      <p:pic>
        <p:nvPicPr>
          <p:cNvPr id="17"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60533" y="622300"/>
            <a:ext cx="4413251"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3"/>
          <p:cNvSpPr txBox="1">
            <a:spLocks/>
          </p:cNvSpPr>
          <p:nvPr userDrawn="1"/>
        </p:nvSpPr>
        <p:spPr>
          <a:xfrm>
            <a:off x="334433" y="6381750"/>
            <a:ext cx="3744384" cy="287338"/>
          </a:xfrm>
          <a:prstGeom prst="rect">
            <a:avLst/>
          </a:prstGeom>
          <a:no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100" b="1" kern="1200" baseline="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fontAlgn="auto">
              <a:spcAft>
                <a:spcPts val="0"/>
              </a:spcAft>
              <a:defRPr/>
            </a:pPr>
            <a:endParaRPr lang="en-ZA" sz="900" b="0">
              <a:solidFill>
                <a:srgbClr val="FFFFFF"/>
              </a:solidFill>
            </a:endParaRPr>
          </a:p>
        </p:txBody>
      </p:sp>
      <p:pic>
        <p:nvPicPr>
          <p:cNvPr id="19" name="Picture Placeholder 18"/>
          <p:cNvPicPr>
            <a:picLocks noChangeAspect="1"/>
          </p:cNvPicPr>
          <p:nvPr userDrawn="1"/>
        </p:nvPicPr>
        <p:blipFill>
          <a:blip r:embed="rId4">
            <a:extLst>
              <a:ext uri="{28A0092B-C50C-407E-A947-70E740481C1C}">
                <a14:useLocalDpi xmlns:a14="http://schemas.microsoft.com/office/drawing/2010/main" val="0"/>
              </a:ext>
            </a:extLst>
          </a:blip>
          <a:srcRect l="349" t="13985" r="-349" b="912"/>
          <a:stretch>
            <a:fillRect/>
          </a:stretch>
        </p:blipFill>
        <p:spPr bwMode="auto">
          <a:xfrm>
            <a:off x="7772403" y="4378325"/>
            <a:ext cx="3627967"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Placeholder 16"/>
          <p:cNvPicPr>
            <a:picLocks noChangeAspect="1"/>
          </p:cNvPicPr>
          <p:nvPr userDrawn="1"/>
        </p:nvPicPr>
        <p:blipFill>
          <a:blip r:embed="rId5">
            <a:extLst>
              <a:ext uri="{28A0092B-C50C-407E-A947-70E740481C1C}">
                <a14:useLocalDpi xmlns:a14="http://schemas.microsoft.com/office/drawing/2010/main" val="0"/>
              </a:ext>
            </a:extLst>
          </a:blip>
          <a:srcRect l="31906" t="33444" b="4527"/>
          <a:stretch>
            <a:fillRect/>
          </a:stretch>
        </p:blipFill>
        <p:spPr bwMode="auto">
          <a:xfrm>
            <a:off x="618068" y="4381500"/>
            <a:ext cx="3522133"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8" descr="HR-DEVICE.png"/>
          <p:cNvPicPr>
            <a:picLocks noChangeAspect="1"/>
          </p:cNvPicPr>
          <p:nvPr userDrawn="1"/>
        </p:nvPicPr>
        <p:blipFill>
          <a:blip r:embed="rId6">
            <a:extLst>
              <a:ext uri="{28A0092B-C50C-407E-A947-70E740481C1C}">
                <a14:useLocalDpi xmlns:a14="http://schemas.microsoft.com/office/drawing/2010/main" val="0"/>
              </a:ext>
            </a:extLst>
          </a:blip>
          <a:srcRect l="9811"/>
          <a:stretch>
            <a:fillRect/>
          </a:stretch>
        </p:blipFill>
        <p:spPr bwMode="auto">
          <a:xfrm>
            <a:off x="4191003" y="6127755"/>
            <a:ext cx="27305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itle 1"/>
          <p:cNvSpPr>
            <a:spLocks noGrp="1"/>
          </p:cNvSpPr>
          <p:nvPr>
            <p:ph type="ctrTitle"/>
          </p:nvPr>
        </p:nvSpPr>
        <p:spPr>
          <a:xfrm>
            <a:off x="614440" y="819450"/>
            <a:ext cx="3135085" cy="1403055"/>
          </a:xfrm>
          <a:prstGeom prst="rect">
            <a:avLst/>
          </a:prstGeom>
        </p:spPr>
        <p:txBody>
          <a:bodyPr tIns="0" bIns="0" anchor="t"/>
          <a:lstStyle>
            <a:lvl1pPr algn="l">
              <a:defRPr sz="20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a:p>
        </p:txBody>
      </p:sp>
      <p:sp>
        <p:nvSpPr>
          <p:cNvPr id="23" name="Subtitle 2"/>
          <p:cNvSpPr>
            <a:spLocks noGrp="1"/>
          </p:cNvSpPr>
          <p:nvPr>
            <p:ph type="subTitle" idx="1"/>
          </p:nvPr>
        </p:nvSpPr>
        <p:spPr>
          <a:xfrm>
            <a:off x="614439" y="3509807"/>
            <a:ext cx="2514600" cy="569913"/>
          </a:xfrm>
          <a:prstGeom prst="rect">
            <a:avLst/>
          </a:prstGeom>
        </p:spPr>
        <p:txBody>
          <a:bodyPr tIns="0"/>
          <a:lstStyle>
            <a:lvl1pPr marL="0" indent="0" algn="l">
              <a:buNone/>
              <a:defRPr sz="1400">
                <a:solidFill>
                  <a:schemeClr val="bg1"/>
                </a:solidFill>
                <a:latin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ZA"/>
          </a:p>
        </p:txBody>
      </p:sp>
      <p:sp>
        <p:nvSpPr>
          <p:cNvPr id="24" name="Text Placeholder 2"/>
          <p:cNvSpPr>
            <a:spLocks noGrp="1"/>
          </p:cNvSpPr>
          <p:nvPr>
            <p:ph type="body" idx="10"/>
          </p:nvPr>
        </p:nvSpPr>
        <p:spPr>
          <a:xfrm>
            <a:off x="614440" y="2396514"/>
            <a:ext cx="3135085" cy="823912"/>
          </a:xfrm>
          <a:prstGeom prst="rect">
            <a:avLst/>
          </a:prstGeom>
        </p:spPr>
        <p:txBody>
          <a:bodyPr tIns="0" bIns="0"/>
          <a:lstStyle>
            <a:lvl1pPr marL="0" indent="0">
              <a:buNone/>
              <a:defRPr sz="1400" b="1">
                <a:solidFill>
                  <a:schemeClr val="bg1"/>
                </a:solidFill>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pic>
        <p:nvPicPr>
          <p:cNvPr id="25" name="Picture 10" descr="_DSC2553w.jp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5"/>
          <p:cNvSpPr/>
          <p:nvPr userDrawn="1"/>
        </p:nvSpPr>
        <p:spPr>
          <a:xfrm>
            <a:off x="336551" y="258768"/>
            <a:ext cx="11521016" cy="2162175"/>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27" name="Text Placeholder 3"/>
          <p:cNvSpPr txBox="1">
            <a:spLocks/>
          </p:cNvSpPr>
          <p:nvPr userDrawn="1"/>
        </p:nvSpPr>
        <p:spPr>
          <a:xfrm>
            <a:off x="334437" y="6381750"/>
            <a:ext cx="11510433" cy="287338"/>
          </a:xfrm>
          <a:prstGeom prst="rect">
            <a:avLst/>
          </a:prstGeom>
          <a:solidFill>
            <a:srgbClr val="00233C"/>
          </a:solidFill>
        </p:spPr>
        <p:txBody>
          <a:bodyPr anchor="ct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kumimoji="0" sz="900" b="0"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pPr>
              <a:defRPr/>
            </a:pPr>
            <a:endParaRPr lang="en-ZA" sz="900">
              <a:solidFill>
                <a:srgbClr val="FFFFFF"/>
              </a:solidFill>
            </a:endParaRPr>
          </a:p>
        </p:txBody>
      </p:sp>
      <p:grpSp>
        <p:nvGrpSpPr>
          <p:cNvPr id="28" name="Group 16"/>
          <p:cNvGrpSpPr>
            <a:grpSpLocks/>
          </p:cNvGrpSpPr>
          <p:nvPr userDrawn="1"/>
        </p:nvGrpSpPr>
        <p:grpSpPr bwMode="auto">
          <a:xfrm>
            <a:off x="9175751" y="123830"/>
            <a:ext cx="2857500" cy="2297113"/>
            <a:chOff x="6871518" y="97276"/>
            <a:chExt cx="2142637" cy="2286415"/>
          </a:xfrm>
        </p:grpSpPr>
        <p:pic>
          <p:nvPicPr>
            <p:cNvPr id="29" name="Picture 1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71551" y="234039"/>
              <a:ext cx="2010992" cy="21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29"/>
            <p:cNvSpPr/>
            <p:nvPr/>
          </p:nvSpPr>
          <p:spPr>
            <a:xfrm>
              <a:off x="6871518" y="97276"/>
              <a:ext cx="2012492" cy="132729"/>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31" name="Rectangle 30"/>
            <p:cNvSpPr/>
            <p:nvPr/>
          </p:nvSpPr>
          <p:spPr>
            <a:xfrm rot="5400000">
              <a:off x="7805868" y="1172244"/>
              <a:ext cx="2283255" cy="133320"/>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grpSp>
      <p:sp>
        <p:nvSpPr>
          <p:cNvPr id="32" name="Rectangle 31"/>
          <p:cNvSpPr>
            <a:spLocks noChangeArrowheads="1"/>
          </p:cNvSpPr>
          <p:nvPr userDrawn="1"/>
        </p:nvSpPr>
        <p:spPr bwMode="auto">
          <a:xfrm>
            <a:off x="527051" y="6453188"/>
            <a:ext cx="1324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GB" altLang="en-US" sz="1200" baseline="30000">
                <a:solidFill>
                  <a:srgbClr val="FFFFFF"/>
                </a:solidFill>
              </a:rPr>
              <a:t>Sasol Human Resources</a:t>
            </a:r>
          </a:p>
        </p:txBody>
      </p:sp>
      <p:pic>
        <p:nvPicPr>
          <p:cNvPr id="33" name="Picture 18" descr="HR-DEVICE.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232" y="3113088"/>
            <a:ext cx="3028951"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Placeholder 2"/>
          <p:cNvSpPr>
            <a:spLocks noGrp="1"/>
          </p:cNvSpPr>
          <p:nvPr>
            <p:ph type="body" idx="11"/>
          </p:nvPr>
        </p:nvSpPr>
        <p:spPr>
          <a:xfrm>
            <a:off x="1058411" y="1422952"/>
            <a:ext cx="5158316" cy="594520"/>
          </a:xfrm>
          <a:prstGeom prst="rect">
            <a:avLst/>
          </a:prstGeom>
        </p:spPr>
        <p:txBody>
          <a:bodyPr tIns="0" bIns="0"/>
          <a:lstStyle>
            <a:lvl1pPr marL="0" indent="0">
              <a:buNone/>
              <a:defRPr sz="2000" b="0" baseline="0">
                <a:solidFill>
                  <a:schemeClr val="bg1"/>
                </a:solidFill>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Tree>
    <p:extLst>
      <p:ext uri="{BB962C8B-B14F-4D97-AF65-F5344CB8AC3E}">
        <p14:creationId xmlns:p14="http://schemas.microsoft.com/office/powerpoint/2010/main" val="2226028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p:cNvSpPr/>
          <p:nvPr/>
        </p:nvSpPr>
        <p:spPr>
          <a:xfrm>
            <a:off x="330203" y="260350"/>
            <a:ext cx="11527367" cy="6408738"/>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5" name="Rectangle 4"/>
          <p:cNvSpPr/>
          <p:nvPr/>
        </p:nvSpPr>
        <p:spPr>
          <a:xfrm>
            <a:off x="0" y="4654550"/>
            <a:ext cx="12192000" cy="17272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6" name="Picture 14" descr="SASOL pix-03.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7886701" y="4654550"/>
            <a:ext cx="397086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6" descr="SASOL pix-02.pn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163487" y="4654550"/>
            <a:ext cx="36957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7" descr="SASOL pix-01.png"/>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325968" y="4652963"/>
            <a:ext cx="3812117"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3"/>
          <p:cNvSpPr txBox="1">
            <a:spLocks/>
          </p:cNvSpPr>
          <p:nvPr/>
        </p:nvSpPr>
        <p:spPr>
          <a:xfrm>
            <a:off x="334433" y="6381750"/>
            <a:ext cx="3744384" cy="287338"/>
          </a:xfrm>
          <a:prstGeom prst="rect">
            <a:avLst/>
          </a:prstGeom>
          <a:no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100" b="1" kern="1200" baseline="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fontAlgn="auto">
              <a:spcAft>
                <a:spcPts val="0"/>
              </a:spcAft>
              <a:defRPr/>
            </a:pPr>
            <a:endParaRPr lang="en-ZA" sz="900" b="0"/>
          </a:p>
        </p:txBody>
      </p:sp>
      <p:grpSp>
        <p:nvGrpSpPr>
          <p:cNvPr id="10" name="Group 19"/>
          <p:cNvGrpSpPr>
            <a:grpSpLocks/>
          </p:cNvGrpSpPr>
          <p:nvPr/>
        </p:nvGrpSpPr>
        <p:grpSpPr bwMode="auto">
          <a:xfrm>
            <a:off x="9175751" y="123830"/>
            <a:ext cx="2857500" cy="2297113"/>
            <a:chOff x="6871518" y="97276"/>
            <a:chExt cx="2142637" cy="2286415"/>
          </a:xfrm>
        </p:grpSpPr>
        <p:pic>
          <p:nvPicPr>
            <p:cNvPr id="11" name="Picture 2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71551" y="234039"/>
              <a:ext cx="2010992" cy="21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871518" y="97276"/>
              <a:ext cx="2012492" cy="132729"/>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13" name="Rectangle 12"/>
            <p:cNvSpPr/>
            <p:nvPr/>
          </p:nvSpPr>
          <p:spPr>
            <a:xfrm rot="5400000">
              <a:off x="7805868" y="1172244"/>
              <a:ext cx="2283255" cy="133320"/>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grpSp>
      <p:sp>
        <p:nvSpPr>
          <p:cNvPr id="17" name="Title 1"/>
          <p:cNvSpPr>
            <a:spLocks noGrp="1"/>
          </p:cNvSpPr>
          <p:nvPr>
            <p:ph type="title"/>
          </p:nvPr>
        </p:nvSpPr>
        <p:spPr>
          <a:xfrm>
            <a:off x="1058420" y="2909587"/>
            <a:ext cx="7312069" cy="679904"/>
          </a:xfrm>
          <a:prstGeom prst="rect">
            <a:avLst/>
          </a:prstGeom>
        </p:spPr>
        <p:txBody>
          <a:bodyPr tIns="0" bIns="0" anchor="t"/>
          <a:lstStyle>
            <a:lvl1pPr>
              <a:defRPr sz="240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a:p>
        </p:txBody>
      </p:sp>
      <p:sp>
        <p:nvSpPr>
          <p:cNvPr id="18" name="Text Placeholder 2"/>
          <p:cNvSpPr>
            <a:spLocks noGrp="1"/>
          </p:cNvSpPr>
          <p:nvPr>
            <p:ph type="body" idx="1"/>
          </p:nvPr>
        </p:nvSpPr>
        <p:spPr>
          <a:xfrm>
            <a:off x="1058411" y="3701106"/>
            <a:ext cx="5158316" cy="594520"/>
          </a:xfrm>
          <a:prstGeom prst="rect">
            <a:avLst/>
          </a:prstGeom>
        </p:spPr>
        <p:txBody>
          <a:bodyPr tIns="0" bIns="0"/>
          <a:lstStyle>
            <a:lvl1pPr marL="0" indent="0">
              <a:buNone/>
              <a:defRPr sz="2000" b="0" baseline="0">
                <a:solidFill>
                  <a:schemeClr val="bg1"/>
                </a:solidFill>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Tree>
    <p:extLst>
      <p:ext uri="{BB962C8B-B14F-4D97-AF65-F5344CB8AC3E}">
        <p14:creationId xmlns:p14="http://schemas.microsoft.com/office/powerpoint/2010/main" val="225490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option 2">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1D05AB2-BC4F-014F-89AA-54A6ECFDB3BD}"/>
              </a:ext>
            </a:extLst>
          </p:cNvPr>
          <p:cNvSpPr/>
          <p:nvPr/>
        </p:nvSpPr>
        <p:spPr>
          <a:xfrm>
            <a:off x="0" y="1812561"/>
            <a:ext cx="12192000" cy="4667614"/>
          </a:xfrm>
          <a:prstGeom prst="rect">
            <a:avLst/>
          </a:prstGeom>
          <a:solidFill>
            <a:srgbClr val="023B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pic>
        <p:nvPicPr>
          <p:cNvPr id="14" name="Picture 13">
            <a:extLst>
              <a:ext uri="{FF2B5EF4-FFF2-40B4-BE49-F238E27FC236}">
                <a16:creationId xmlns:a16="http://schemas.microsoft.com/office/drawing/2014/main" id="{479D3BAA-B020-B847-A80E-FCA91D9499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736921" y="260649"/>
            <a:ext cx="3221617" cy="1457398"/>
          </a:xfrm>
          <a:prstGeom prst="rect">
            <a:avLst/>
          </a:prstGeom>
        </p:spPr>
      </p:pic>
      <p:sp>
        <p:nvSpPr>
          <p:cNvPr id="26" name="Picture Placeholder 2">
            <a:extLst>
              <a:ext uri="{FF2B5EF4-FFF2-40B4-BE49-F238E27FC236}">
                <a16:creationId xmlns:a16="http://schemas.microsoft.com/office/drawing/2014/main" id="{75BB46FB-1EE5-FA48-8B17-EF100CCDA5B2}"/>
              </a:ext>
            </a:extLst>
          </p:cNvPr>
          <p:cNvSpPr>
            <a:spLocks noGrp="1"/>
          </p:cNvSpPr>
          <p:nvPr>
            <p:ph type="pic" sz="quarter" idx="10"/>
          </p:nvPr>
        </p:nvSpPr>
        <p:spPr>
          <a:xfrm>
            <a:off x="-22936" y="1812567"/>
            <a:ext cx="6118936" cy="4640775"/>
          </a:xfrm>
        </p:spPr>
        <p:txBody>
          <a:bodyPr/>
          <a:lstStyle>
            <a:lvl1pPr>
              <a:defRPr sz="825"/>
            </a:lvl1pPr>
          </a:lstStyle>
          <a:p>
            <a:r>
              <a:rPr lang="en-US"/>
              <a:t>Click icon to add picture</a:t>
            </a:r>
          </a:p>
        </p:txBody>
      </p:sp>
      <p:sp>
        <p:nvSpPr>
          <p:cNvPr id="30" name="Title 1">
            <a:extLst>
              <a:ext uri="{FF2B5EF4-FFF2-40B4-BE49-F238E27FC236}">
                <a16:creationId xmlns:a16="http://schemas.microsoft.com/office/drawing/2014/main" id="{0A591E79-A8B2-C342-8373-56C03B2F5382}"/>
              </a:ext>
            </a:extLst>
          </p:cNvPr>
          <p:cNvSpPr>
            <a:spLocks noGrp="1"/>
          </p:cNvSpPr>
          <p:nvPr>
            <p:ph type="ctrTitle" hasCustomPrompt="1"/>
          </p:nvPr>
        </p:nvSpPr>
        <p:spPr>
          <a:xfrm>
            <a:off x="6612702" y="2793412"/>
            <a:ext cx="5034015" cy="1457398"/>
          </a:xfrm>
        </p:spPr>
        <p:txBody>
          <a:bodyPr anchor="b"/>
          <a:lstStyle>
            <a:lvl1pPr algn="l">
              <a:lnSpc>
                <a:spcPct val="100000"/>
              </a:lnSpc>
              <a:defRPr sz="1651">
                <a:solidFill>
                  <a:schemeClr val="bg1"/>
                </a:solidFill>
              </a:defRPr>
            </a:lvl1pPr>
          </a:lstStyle>
          <a:p>
            <a:r>
              <a:rPr lang="en-US"/>
              <a:t>CLICK TO EDIT MASTER TITLE STYLE</a:t>
            </a:r>
            <a:endParaRPr lang="en-ZA"/>
          </a:p>
        </p:txBody>
      </p:sp>
      <p:sp>
        <p:nvSpPr>
          <p:cNvPr id="31" name="Subtitle 2">
            <a:extLst>
              <a:ext uri="{FF2B5EF4-FFF2-40B4-BE49-F238E27FC236}">
                <a16:creationId xmlns:a16="http://schemas.microsoft.com/office/drawing/2014/main" id="{73B99938-01AA-C243-B8A6-0434305054FC}"/>
              </a:ext>
            </a:extLst>
          </p:cNvPr>
          <p:cNvSpPr>
            <a:spLocks noGrp="1"/>
          </p:cNvSpPr>
          <p:nvPr>
            <p:ph type="subTitle" idx="1"/>
          </p:nvPr>
        </p:nvSpPr>
        <p:spPr>
          <a:xfrm>
            <a:off x="6612702" y="4343121"/>
            <a:ext cx="5034015" cy="1034081"/>
          </a:xfrm>
          <a:prstGeom prst="rect">
            <a:avLst/>
          </a:prstGeom>
        </p:spPr>
        <p:txBody>
          <a:bodyPr tIns="36000">
            <a:noAutofit/>
          </a:bodyPr>
          <a:lstStyle>
            <a:lvl1pPr marL="0" indent="0" algn="l">
              <a:lnSpc>
                <a:spcPct val="100000"/>
              </a:lnSpc>
              <a:buNone/>
              <a:defRPr sz="1200" b="0">
                <a:solidFill>
                  <a:schemeClr val="bg1"/>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en-US"/>
              <a:t>Click to edit Master subtitle style</a:t>
            </a:r>
            <a:endParaRPr lang="en-ZA"/>
          </a:p>
        </p:txBody>
      </p:sp>
      <p:sp>
        <p:nvSpPr>
          <p:cNvPr id="11" name="Rectangle 10">
            <a:extLst>
              <a:ext uri="{FF2B5EF4-FFF2-40B4-BE49-F238E27FC236}">
                <a16:creationId xmlns:a16="http://schemas.microsoft.com/office/drawing/2014/main" id="{F6E9E9AB-9BE9-F64E-9D97-579EFA9FB0DE}"/>
              </a:ext>
            </a:extLst>
          </p:cNvPr>
          <p:cNvSpPr/>
          <p:nvPr/>
        </p:nvSpPr>
        <p:spPr>
          <a:xfrm>
            <a:off x="0" y="6480181"/>
            <a:ext cx="12192000" cy="377825"/>
          </a:xfrm>
          <a:prstGeom prst="rect">
            <a:avLst/>
          </a:prstGeom>
          <a:solidFill>
            <a:srgbClr val="E1EBF1">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sp>
        <p:nvSpPr>
          <p:cNvPr id="12" name="Rectangle 6">
            <a:extLst>
              <a:ext uri="{FF2B5EF4-FFF2-40B4-BE49-F238E27FC236}">
                <a16:creationId xmlns:a16="http://schemas.microsoft.com/office/drawing/2014/main" id="{354BA4B4-3A89-B74C-AC85-048BAFC1C796}"/>
              </a:ext>
            </a:extLst>
          </p:cNvPr>
          <p:cNvSpPr>
            <a:spLocks noChangeArrowheads="1"/>
          </p:cNvSpPr>
          <p:nvPr/>
        </p:nvSpPr>
        <p:spPr bwMode="auto">
          <a:xfrm>
            <a:off x="11280779" y="6540063"/>
            <a:ext cx="5762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eaLnBrk="1" hangingPunct="1">
              <a:defRPr/>
            </a:pPr>
            <a:fld id="{05A3B1D6-BE7D-ED47-BA2A-F92B9238A21D}" type="slidenum">
              <a:rPr lang="en-ZA" altLang="en-US" sz="600" b="1" smtClean="0">
                <a:solidFill>
                  <a:srgbClr val="023B61"/>
                </a:solidFill>
              </a:rPr>
              <a:pPr algn="r" eaLnBrk="1" hangingPunct="1">
                <a:defRPr/>
              </a:pPr>
              <a:t>‹#›</a:t>
            </a:fld>
            <a:endParaRPr lang="en-ZA" altLang="en-US" sz="600" b="1">
              <a:solidFill>
                <a:srgbClr val="023B61"/>
              </a:solidFill>
            </a:endParaRPr>
          </a:p>
        </p:txBody>
      </p:sp>
      <p:sp>
        <p:nvSpPr>
          <p:cNvPr id="13" name="Rectangle 12">
            <a:extLst>
              <a:ext uri="{FF2B5EF4-FFF2-40B4-BE49-F238E27FC236}">
                <a16:creationId xmlns:a16="http://schemas.microsoft.com/office/drawing/2014/main" id="{89CA7DA9-1D60-ED4F-A394-2FA8452A9125}"/>
              </a:ext>
            </a:extLst>
          </p:cNvPr>
          <p:cNvSpPr/>
          <p:nvPr/>
        </p:nvSpPr>
        <p:spPr>
          <a:xfrm>
            <a:off x="119339" y="6569061"/>
            <a:ext cx="930063" cy="173124"/>
          </a:xfrm>
          <a:prstGeom prst="rect">
            <a:avLst/>
          </a:prstGeom>
        </p:spPr>
        <p:txBody>
          <a:bodyPr wrap="none">
            <a:spAutoFit/>
          </a:bodyPr>
          <a:lstStyle/>
          <a:p>
            <a:r>
              <a:rPr lang="en-US" sz="525">
                <a:solidFill>
                  <a:srgbClr val="023B61"/>
                </a:solidFill>
                <a:latin typeface="Arial"/>
              </a:rPr>
              <a:t>Copyright ©, 2020, Sasol</a:t>
            </a:r>
          </a:p>
        </p:txBody>
      </p:sp>
    </p:spTree>
    <p:extLst>
      <p:ext uri="{BB962C8B-B14F-4D97-AF65-F5344CB8AC3E}">
        <p14:creationId xmlns:p14="http://schemas.microsoft.com/office/powerpoint/2010/main" val="1865646204"/>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Title slide_blank images 1">
    <p:spTree>
      <p:nvGrpSpPr>
        <p:cNvPr id="1" name=""/>
        <p:cNvGrpSpPr/>
        <p:nvPr/>
      </p:nvGrpSpPr>
      <p:grpSpPr>
        <a:xfrm>
          <a:off x="0" y="0"/>
          <a:ext cx="0" cy="0"/>
          <a:chOff x="0" y="0"/>
          <a:chExt cx="0" cy="0"/>
        </a:xfrm>
      </p:grpSpPr>
      <p:sp>
        <p:nvSpPr>
          <p:cNvPr id="8" name="Rectangle 7"/>
          <p:cNvSpPr/>
          <p:nvPr/>
        </p:nvSpPr>
        <p:spPr>
          <a:xfrm>
            <a:off x="0" y="0"/>
            <a:ext cx="4140200" cy="6858000"/>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anchor="ctr"/>
          <a:lstStyle/>
          <a:p>
            <a:pPr algn="ctr" fontAlgn="auto">
              <a:spcBef>
                <a:spcPts val="0"/>
              </a:spcBef>
              <a:spcAft>
                <a:spcPts val="0"/>
              </a:spcAft>
              <a:defRPr/>
            </a:pPr>
            <a:endParaRPr lang="en-US" sz="1800">
              <a:solidFill>
                <a:srgbClr val="0C1533"/>
              </a:solidFill>
            </a:endParaRPr>
          </a:p>
        </p:txBody>
      </p:sp>
      <p:pic>
        <p:nvPicPr>
          <p:cNvPr id="9"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60533" y="622300"/>
            <a:ext cx="4413251"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3"/>
          <p:cNvSpPr txBox="1">
            <a:spLocks/>
          </p:cNvSpPr>
          <p:nvPr/>
        </p:nvSpPr>
        <p:spPr>
          <a:xfrm>
            <a:off x="334433" y="6381750"/>
            <a:ext cx="3744384" cy="287338"/>
          </a:xfrm>
          <a:prstGeom prst="rect">
            <a:avLst/>
          </a:prstGeom>
          <a:no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100" b="1" kern="1200" baseline="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fontAlgn="auto">
              <a:spcAft>
                <a:spcPts val="0"/>
              </a:spcAft>
              <a:defRPr/>
            </a:pPr>
            <a:endParaRPr lang="en-ZA" sz="900" b="0"/>
          </a:p>
        </p:txBody>
      </p:sp>
      <p:sp>
        <p:nvSpPr>
          <p:cNvPr id="11" name="Title 1"/>
          <p:cNvSpPr>
            <a:spLocks noGrp="1"/>
          </p:cNvSpPr>
          <p:nvPr>
            <p:ph type="ctrTitle"/>
          </p:nvPr>
        </p:nvSpPr>
        <p:spPr>
          <a:xfrm>
            <a:off x="614440" y="819450"/>
            <a:ext cx="3135085" cy="1403055"/>
          </a:xfrm>
          <a:prstGeom prst="rect">
            <a:avLst/>
          </a:prstGeom>
        </p:spPr>
        <p:txBody>
          <a:bodyPr tIns="0" bIns="0" anchor="t"/>
          <a:lstStyle>
            <a:lvl1pPr algn="l">
              <a:defRPr sz="20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a:p>
        </p:txBody>
      </p:sp>
      <p:sp>
        <p:nvSpPr>
          <p:cNvPr id="12" name="Subtitle 2"/>
          <p:cNvSpPr>
            <a:spLocks noGrp="1"/>
          </p:cNvSpPr>
          <p:nvPr>
            <p:ph type="subTitle" idx="1"/>
          </p:nvPr>
        </p:nvSpPr>
        <p:spPr>
          <a:xfrm>
            <a:off x="614439" y="3509807"/>
            <a:ext cx="2514600" cy="569913"/>
          </a:xfrm>
          <a:prstGeom prst="rect">
            <a:avLst/>
          </a:prstGeom>
        </p:spPr>
        <p:txBody>
          <a:bodyPr tIns="0"/>
          <a:lstStyle>
            <a:lvl1pPr marL="0" indent="0" algn="l">
              <a:buNone/>
              <a:defRPr sz="1400">
                <a:solidFill>
                  <a:schemeClr val="bg1"/>
                </a:solidFill>
                <a:latin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ZA"/>
          </a:p>
        </p:txBody>
      </p:sp>
      <p:sp>
        <p:nvSpPr>
          <p:cNvPr id="13" name="Text Placeholder 2"/>
          <p:cNvSpPr>
            <a:spLocks noGrp="1"/>
          </p:cNvSpPr>
          <p:nvPr>
            <p:ph type="body" idx="10"/>
          </p:nvPr>
        </p:nvSpPr>
        <p:spPr>
          <a:xfrm>
            <a:off x="614440" y="2396514"/>
            <a:ext cx="3135085" cy="823912"/>
          </a:xfrm>
          <a:prstGeom prst="rect">
            <a:avLst/>
          </a:prstGeom>
        </p:spPr>
        <p:txBody>
          <a:bodyPr tIns="0" bIns="0"/>
          <a:lstStyle>
            <a:lvl1pPr marL="0" indent="0">
              <a:buNone/>
              <a:defRPr sz="1400" b="1">
                <a:solidFill>
                  <a:schemeClr val="bg1"/>
                </a:solidFill>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3" name="Picture Placeholder 2"/>
          <p:cNvSpPr>
            <a:spLocks noGrp="1"/>
          </p:cNvSpPr>
          <p:nvPr>
            <p:ph type="pic" sz="quarter" idx="19"/>
          </p:nvPr>
        </p:nvSpPr>
        <p:spPr>
          <a:xfrm>
            <a:off x="617596" y="4221088"/>
            <a:ext cx="3522605" cy="1728192"/>
          </a:xfrm>
          <a:prstGeom prst="rect">
            <a:avLst/>
          </a:prstGeom>
        </p:spPr>
        <p:txBody>
          <a:bodyPr rtlCol="0" anchor="b">
            <a:normAutofit/>
          </a:bodyPr>
          <a:lstStyle>
            <a:lvl1pPr marL="0" indent="0" algn="l">
              <a:buNone/>
              <a:defRPr sz="1600">
                <a:solidFill>
                  <a:schemeClr val="bg1"/>
                </a:solidFill>
              </a:defRPr>
            </a:lvl1pPr>
          </a:lstStyle>
          <a:p>
            <a:pPr lvl="0"/>
            <a:r>
              <a:rPr lang="en-US" noProof="0"/>
              <a:t>Click icon to add picture</a:t>
            </a:r>
            <a:endParaRPr lang="en-ZA" noProof="0"/>
          </a:p>
        </p:txBody>
      </p:sp>
      <p:sp>
        <p:nvSpPr>
          <p:cNvPr id="17" name="Picture Placeholder 2"/>
          <p:cNvSpPr>
            <a:spLocks noGrp="1"/>
          </p:cNvSpPr>
          <p:nvPr>
            <p:ph type="pic" sz="quarter" idx="20"/>
          </p:nvPr>
        </p:nvSpPr>
        <p:spPr>
          <a:xfrm>
            <a:off x="4180609" y="4221088"/>
            <a:ext cx="3627147" cy="1728192"/>
          </a:xfrm>
          <a:prstGeom prst="rect">
            <a:avLst/>
          </a:prstGeom>
        </p:spPr>
        <p:txBody>
          <a:bodyPr rtlCol="0" anchor="b">
            <a:normAutofit/>
          </a:bodyPr>
          <a:lstStyle>
            <a:lvl1pPr marL="0" indent="0">
              <a:buNone/>
              <a:defRPr sz="1600">
                <a:solidFill>
                  <a:schemeClr val="accent1"/>
                </a:solidFill>
              </a:defRPr>
            </a:lvl1pPr>
          </a:lstStyle>
          <a:p>
            <a:pPr lvl="0"/>
            <a:r>
              <a:rPr lang="en-US" noProof="0"/>
              <a:t>Click icon to add picture</a:t>
            </a:r>
            <a:endParaRPr lang="en-ZA" noProof="0"/>
          </a:p>
        </p:txBody>
      </p:sp>
      <p:sp>
        <p:nvSpPr>
          <p:cNvPr id="25" name="Picture Placeholder 2"/>
          <p:cNvSpPr>
            <a:spLocks noGrp="1"/>
          </p:cNvSpPr>
          <p:nvPr>
            <p:ph type="pic" sz="quarter" idx="21"/>
          </p:nvPr>
        </p:nvSpPr>
        <p:spPr>
          <a:xfrm>
            <a:off x="7840709" y="4221092"/>
            <a:ext cx="3627147" cy="1736367"/>
          </a:xfrm>
          <a:prstGeom prst="rect">
            <a:avLst/>
          </a:prstGeom>
        </p:spPr>
        <p:txBody>
          <a:bodyPr rtlCol="0" anchor="b">
            <a:normAutofit/>
          </a:bodyPr>
          <a:lstStyle>
            <a:lvl1pPr marL="0" indent="0">
              <a:buNone/>
              <a:defRPr sz="1600"/>
            </a:lvl1pPr>
          </a:lstStyle>
          <a:p>
            <a:pPr lvl="0"/>
            <a:r>
              <a:rPr lang="en-US" noProof="0"/>
              <a:t>Click icon to add picture</a:t>
            </a:r>
            <a:endParaRPr lang="en-ZA" noProof="0"/>
          </a:p>
        </p:txBody>
      </p:sp>
    </p:spTree>
    <p:extLst>
      <p:ext uri="{BB962C8B-B14F-4D97-AF65-F5344CB8AC3E}">
        <p14:creationId xmlns:p14="http://schemas.microsoft.com/office/powerpoint/2010/main" val="1483439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le slide_blank images 2">
    <p:spTree>
      <p:nvGrpSpPr>
        <p:cNvPr id="1" name=""/>
        <p:cNvGrpSpPr/>
        <p:nvPr/>
      </p:nvGrpSpPr>
      <p:grpSpPr>
        <a:xfrm>
          <a:off x="0" y="0"/>
          <a:ext cx="0" cy="0"/>
          <a:chOff x="0" y="0"/>
          <a:chExt cx="0" cy="0"/>
        </a:xfrm>
      </p:grpSpPr>
      <p:sp>
        <p:nvSpPr>
          <p:cNvPr id="7" name="Rectangle 6"/>
          <p:cNvSpPr/>
          <p:nvPr/>
        </p:nvSpPr>
        <p:spPr>
          <a:xfrm>
            <a:off x="330203" y="260350"/>
            <a:ext cx="11527367" cy="6408738"/>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8" name="Rectangle 7"/>
          <p:cNvSpPr/>
          <p:nvPr/>
        </p:nvSpPr>
        <p:spPr>
          <a:xfrm>
            <a:off x="-2117" y="4652968"/>
            <a:ext cx="12192001" cy="173037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Text Placeholder 3"/>
          <p:cNvSpPr txBox="1">
            <a:spLocks/>
          </p:cNvSpPr>
          <p:nvPr/>
        </p:nvSpPr>
        <p:spPr>
          <a:xfrm>
            <a:off x="334433" y="6381750"/>
            <a:ext cx="3744384" cy="287338"/>
          </a:xfrm>
          <a:prstGeom prst="rect">
            <a:avLst/>
          </a:prstGeom>
          <a:no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100" b="1" kern="1200" baseline="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fontAlgn="auto">
              <a:spcAft>
                <a:spcPts val="0"/>
              </a:spcAft>
              <a:defRPr/>
            </a:pPr>
            <a:endParaRPr lang="en-ZA" sz="900" b="0"/>
          </a:p>
        </p:txBody>
      </p:sp>
      <p:grpSp>
        <p:nvGrpSpPr>
          <p:cNvPr id="10" name="Group 16"/>
          <p:cNvGrpSpPr>
            <a:grpSpLocks/>
          </p:cNvGrpSpPr>
          <p:nvPr/>
        </p:nvGrpSpPr>
        <p:grpSpPr bwMode="auto">
          <a:xfrm>
            <a:off x="9175751" y="123830"/>
            <a:ext cx="2857500" cy="2297113"/>
            <a:chOff x="6871518" y="97276"/>
            <a:chExt cx="2142637" cy="2286415"/>
          </a:xfrm>
        </p:grpSpPr>
        <p:pic>
          <p:nvPicPr>
            <p:cNvPr id="11" name="Picture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1551" y="234039"/>
              <a:ext cx="2010992" cy="21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871518" y="97276"/>
              <a:ext cx="2012492" cy="132729"/>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13" name="Rectangle 12"/>
            <p:cNvSpPr/>
            <p:nvPr/>
          </p:nvSpPr>
          <p:spPr>
            <a:xfrm rot="5400000">
              <a:off x="7805868" y="1172244"/>
              <a:ext cx="2283255" cy="133320"/>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grpSp>
      <p:sp>
        <p:nvSpPr>
          <p:cNvPr id="5" name="Title 1"/>
          <p:cNvSpPr>
            <a:spLocks noGrp="1"/>
          </p:cNvSpPr>
          <p:nvPr>
            <p:ph type="title"/>
          </p:nvPr>
        </p:nvSpPr>
        <p:spPr>
          <a:xfrm>
            <a:off x="1058420" y="2909587"/>
            <a:ext cx="7312069" cy="679904"/>
          </a:xfrm>
          <a:prstGeom prst="rect">
            <a:avLst/>
          </a:prstGeom>
        </p:spPr>
        <p:txBody>
          <a:bodyPr tIns="0" bIns="0" anchor="t"/>
          <a:lstStyle>
            <a:lvl1pPr>
              <a:defRPr sz="240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a:p>
        </p:txBody>
      </p:sp>
      <p:sp>
        <p:nvSpPr>
          <p:cNvPr id="6" name="Text Placeholder 2"/>
          <p:cNvSpPr>
            <a:spLocks noGrp="1"/>
          </p:cNvSpPr>
          <p:nvPr>
            <p:ph type="body" idx="1"/>
          </p:nvPr>
        </p:nvSpPr>
        <p:spPr>
          <a:xfrm>
            <a:off x="1058411" y="3701106"/>
            <a:ext cx="5158316" cy="594520"/>
          </a:xfrm>
          <a:prstGeom prst="rect">
            <a:avLst/>
          </a:prstGeom>
        </p:spPr>
        <p:txBody>
          <a:bodyPr tIns="0" bIns="0"/>
          <a:lstStyle>
            <a:lvl1pPr marL="0" indent="0">
              <a:buNone/>
              <a:defRPr sz="2000" b="0" baseline="0">
                <a:solidFill>
                  <a:schemeClr val="bg1"/>
                </a:solidFill>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Picture Placeholder 3"/>
          <p:cNvSpPr>
            <a:spLocks noGrp="1"/>
          </p:cNvSpPr>
          <p:nvPr>
            <p:ph type="pic" sz="quarter" idx="19"/>
          </p:nvPr>
        </p:nvSpPr>
        <p:spPr>
          <a:xfrm>
            <a:off x="333894" y="4653136"/>
            <a:ext cx="3805767" cy="1728656"/>
          </a:xfrm>
          <a:prstGeom prst="rect">
            <a:avLst/>
          </a:prstGeom>
        </p:spPr>
        <p:txBody>
          <a:bodyPr rtlCol="0" anchor="b">
            <a:normAutofit/>
          </a:bodyPr>
          <a:lstStyle>
            <a:lvl1pPr marL="0" indent="0">
              <a:buNone/>
              <a:defRPr sz="1600">
                <a:solidFill>
                  <a:schemeClr val="accent1"/>
                </a:solidFill>
              </a:defRPr>
            </a:lvl1pPr>
          </a:lstStyle>
          <a:p>
            <a:pPr lvl="0"/>
            <a:r>
              <a:rPr lang="en-US" noProof="0"/>
              <a:t>Click icon to add picture</a:t>
            </a:r>
            <a:endParaRPr lang="en-ZA" noProof="0"/>
          </a:p>
        </p:txBody>
      </p:sp>
      <p:sp>
        <p:nvSpPr>
          <p:cNvPr id="20" name="Picture Placeholder 3"/>
          <p:cNvSpPr>
            <a:spLocks noGrp="1"/>
          </p:cNvSpPr>
          <p:nvPr>
            <p:ph type="pic" sz="quarter" idx="20"/>
          </p:nvPr>
        </p:nvSpPr>
        <p:spPr>
          <a:xfrm>
            <a:off x="4165604" y="4655080"/>
            <a:ext cx="3841749" cy="1726675"/>
          </a:xfrm>
          <a:prstGeom prst="rect">
            <a:avLst/>
          </a:prstGeom>
        </p:spPr>
        <p:txBody>
          <a:bodyPr rtlCol="0" anchor="b">
            <a:normAutofit/>
          </a:bodyPr>
          <a:lstStyle>
            <a:lvl1pPr marL="0" indent="0">
              <a:buNone/>
              <a:defRPr sz="1600">
                <a:solidFill>
                  <a:schemeClr val="accent1"/>
                </a:solidFill>
              </a:defRPr>
            </a:lvl1pPr>
          </a:lstStyle>
          <a:p>
            <a:pPr lvl="0"/>
            <a:r>
              <a:rPr lang="en-US" noProof="0"/>
              <a:t>Click icon to add picture</a:t>
            </a:r>
            <a:endParaRPr lang="en-ZA" noProof="0"/>
          </a:p>
        </p:txBody>
      </p:sp>
      <p:sp>
        <p:nvSpPr>
          <p:cNvPr id="21" name="Picture Placeholder 3"/>
          <p:cNvSpPr>
            <a:spLocks noGrp="1"/>
          </p:cNvSpPr>
          <p:nvPr>
            <p:ph type="pic" sz="quarter" idx="21"/>
          </p:nvPr>
        </p:nvSpPr>
        <p:spPr>
          <a:xfrm>
            <a:off x="8036148" y="4655080"/>
            <a:ext cx="3821421" cy="1726675"/>
          </a:xfrm>
          <a:prstGeom prst="rect">
            <a:avLst/>
          </a:prstGeom>
        </p:spPr>
        <p:txBody>
          <a:bodyPr rtlCol="0" anchor="b">
            <a:normAutofit/>
          </a:bodyPr>
          <a:lstStyle>
            <a:lvl1pPr marL="0" indent="0">
              <a:buNone/>
              <a:defRPr sz="1600">
                <a:solidFill>
                  <a:schemeClr val="accent1"/>
                </a:solidFill>
              </a:defRPr>
            </a:lvl1pPr>
          </a:lstStyle>
          <a:p>
            <a:pPr lvl="0"/>
            <a:r>
              <a:rPr lang="en-US" noProof="0"/>
              <a:t>Click icon to add picture</a:t>
            </a:r>
            <a:endParaRPr lang="en-ZA" noProof="0"/>
          </a:p>
        </p:txBody>
      </p:sp>
    </p:spTree>
    <p:extLst>
      <p:ext uri="{BB962C8B-B14F-4D97-AF65-F5344CB8AC3E}">
        <p14:creationId xmlns:p14="http://schemas.microsoft.com/office/powerpoint/2010/main" val="24799651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4" name="Picture 9" descr="Pic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36551" y="258768"/>
            <a:ext cx="11521016" cy="2162175"/>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8" name="Text Placeholder 3"/>
          <p:cNvSpPr txBox="1">
            <a:spLocks/>
          </p:cNvSpPr>
          <p:nvPr/>
        </p:nvSpPr>
        <p:spPr>
          <a:xfrm>
            <a:off x="334437" y="6381750"/>
            <a:ext cx="11510433" cy="287338"/>
          </a:xfrm>
          <a:prstGeom prst="rect">
            <a:avLst/>
          </a:prstGeom>
          <a:solidFill>
            <a:srgbClr val="00233C"/>
          </a:solidFill>
        </p:spPr>
        <p:txBody>
          <a:bodyPr anchor="ct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kumimoji="0" sz="900" b="0"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pPr>
              <a:defRPr/>
            </a:pPr>
            <a:endParaRPr lang="en-ZA" sz="900">
              <a:ea typeface="+mn-ea"/>
            </a:endParaRPr>
          </a:p>
        </p:txBody>
      </p:sp>
      <p:grpSp>
        <p:nvGrpSpPr>
          <p:cNvPr id="9" name="Group 16"/>
          <p:cNvGrpSpPr>
            <a:grpSpLocks/>
          </p:cNvGrpSpPr>
          <p:nvPr/>
        </p:nvGrpSpPr>
        <p:grpSpPr bwMode="auto">
          <a:xfrm>
            <a:off x="9175751" y="123830"/>
            <a:ext cx="2857500" cy="2297113"/>
            <a:chOff x="6871518" y="97276"/>
            <a:chExt cx="2142637" cy="2286415"/>
          </a:xfrm>
        </p:grpSpPr>
        <p:pic>
          <p:nvPicPr>
            <p:cNvPr id="10"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1551" y="234039"/>
              <a:ext cx="2010992" cy="21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6871518" y="97276"/>
              <a:ext cx="2012492" cy="132729"/>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12" name="Rectangle 11"/>
            <p:cNvSpPr/>
            <p:nvPr/>
          </p:nvSpPr>
          <p:spPr>
            <a:xfrm rot="5400000">
              <a:off x="7805868" y="1172244"/>
              <a:ext cx="2283255" cy="133320"/>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grpSp>
      <p:sp>
        <p:nvSpPr>
          <p:cNvPr id="5" name="Title 1"/>
          <p:cNvSpPr>
            <a:spLocks noGrp="1"/>
          </p:cNvSpPr>
          <p:nvPr>
            <p:ph type="title"/>
          </p:nvPr>
        </p:nvSpPr>
        <p:spPr>
          <a:xfrm>
            <a:off x="1058420" y="631433"/>
            <a:ext cx="7312069" cy="679904"/>
          </a:xfrm>
          <a:prstGeom prst="rect">
            <a:avLst/>
          </a:prstGeom>
        </p:spPr>
        <p:txBody>
          <a:bodyPr tIns="0" bIns="0" anchor="t"/>
          <a:lstStyle>
            <a:lvl1pPr>
              <a:defRPr sz="240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a:p>
        </p:txBody>
      </p:sp>
      <p:sp>
        <p:nvSpPr>
          <p:cNvPr id="6" name="Text Placeholder 2"/>
          <p:cNvSpPr>
            <a:spLocks noGrp="1"/>
          </p:cNvSpPr>
          <p:nvPr>
            <p:ph type="body" idx="1"/>
          </p:nvPr>
        </p:nvSpPr>
        <p:spPr>
          <a:xfrm>
            <a:off x="1058411" y="1422952"/>
            <a:ext cx="5158316" cy="594520"/>
          </a:xfrm>
          <a:prstGeom prst="rect">
            <a:avLst/>
          </a:prstGeom>
        </p:spPr>
        <p:txBody>
          <a:bodyPr tIns="0" bIns="0"/>
          <a:lstStyle>
            <a:lvl1pPr marL="0" indent="0">
              <a:buNone/>
              <a:defRPr sz="2000" b="0" baseline="0">
                <a:solidFill>
                  <a:schemeClr val="bg1"/>
                </a:solidFill>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Tree>
    <p:extLst>
      <p:ext uri="{BB962C8B-B14F-4D97-AF65-F5344CB8AC3E}">
        <p14:creationId xmlns:p14="http://schemas.microsoft.com/office/powerpoint/2010/main" val="33494652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pic>
        <p:nvPicPr>
          <p:cNvPr id="4" name="Picture 9" descr="Pic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36551" y="258768"/>
            <a:ext cx="11521016" cy="2162175"/>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8" name="Text Placeholder 3"/>
          <p:cNvSpPr txBox="1">
            <a:spLocks/>
          </p:cNvSpPr>
          <p:nvPr/>
        </p:nvSpPr>
        <p:spPr>
          <a:xfrm>
            <a:off x="334437" y="6381750"/>
            <a:ext cx="11510433" cy="287338"/>
          </a:xfrm>
          <a:prstGeom prst="rect">
            <a:avLst/>
          </a:prstGeom>
          <a:solidFill>
            <a:srgbClr val="00233C"/>
          </a:solidFill>
        </p:spPr>
        <p:txBody>
          <a:bodyPr anchor="ct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kumimoji="0" sz="900" b="0"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pPr>
              <a:defRPr/>
            </a:pPr>
            <a:endParaRPr lang="en-ZA" sz="900">
              <a:ea typeface="+mn-ea"/>
            </a:endParaRPr>
          </a:p>
        </p:txBody>
      </p:sp>
      <p:grpSp>
        <p:nvGrpSpPr>
          <p:cNvPr id="9" name="Group 16"/>
          <p:cNvGrpSpPr>
            <a:grpSpLocks/>
          </p:cNvGrpSpPr>
          <p:nvPr/>
        </p:nvGrpSpPr>
        <p:grpSpPr bwMode="auto">
          <a:xfrm>
            <a:off x="9175751" y="123830"/>
            <a:ext cx="2857500" cy="2297113"/>
            <a:chOff x="6871518" y="97276"/>
            <a:chExt cx="2142637" cy="2286415"/>
          </a:xfrm>
        </p:grpSpPr>
        <p:pic>
          <p:nvPicPr>
            <p:cNvPr id="10"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1551" y="234039"/>
              <a:ext cx="2010992" cy="21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6871518" y="97276"/>
              <a:ext cx="2012492" cy="132729"/>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12" name="Rectangle 11"/>
            <p:cNvSpPr/>
            <p:nvPr/>
          </p:nvSpPr>
          <p:spPr>
            <a:xfrm rot="5400000">
              <a:off x="7805868" y="1172244"/>
              <a:ext cx="2283255" cy="133320"/>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grpSp>
      <p:sp>
        <p:nvSpPr>
          <p:cNvPr id="5" name="Title 1"/>
          <p:cNvSpPr>
            <a:spLocks noGrp="1"/>
          </p:cNvSpPr>
          <p:nvPr>
            <p:ph type="title"/>
          </p:nvPr>
        </p:nvSpPr>
        <p:spPr>
          <a:xfrm>
            <a:off x="1058420" y="631433"/>
            <a:ext cx="7312069" cy="679904"/>
          </a:xfrm>
          <a:prstGeom prst="rect">
            <a:avLst/>
          </a:prstGeom>
        </p:spPr>
        <p:txBody>
          <a:bodyPr tIns="0" bIns="0" anchor="t"/>
          <a:lstStyle>
            <a:lvl1pPr>
              <a:defRPr sz="240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a:p>
        </p:txBody>
      </p:sp>
      <p:sp>
        <p:nvSpPr>
          <p:cNvPr id="6" name="Text Placeholder 2"/>
          <p:cNvSpPr>
            <a:spLocks noGrp="1"/>
          </p:cNvSpPr>
          <p:nvPr>
            <p:ph type="body" idx="1"/>
          </p:nvPr>
        </p:nvSpPr>
        <p:spPr>
          <a:xfrm>
            <a:off x="1058411" y="1422952"/>
            <a:ext cx="5158316" cy="594520"/>
          </a:xfrm>
          <a:prstGeom prst="rect">
            <a:avLst/>
          </a:prstGeom>
        </p:spPr>
        <p:txBody>
          <a:bodyPr tIns="0" bIns="0"/>
          <a:lstStyle>
            <a:lvl1pPr marL="0" indent="0">
              <a:buNone/>
              <a:defRPr sz="2000" b="0" baseline="0">
                <a:solidFill>
                  <a:schemeClr val="bg1"/>
                </a:solidFill>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Tree>
    <p:extLst>
      <p:ext uri="{BB962C8B-B14F-4D97-AF65-F5344CB8AC3E}">
        <p14:creationId xmlns:p14="http://schemas.microsoft.com/office/powerpoint/2010/main" val="2276466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slide 3">
    <p:spTree>
      <p:nvGrpSpPr>
        <p:cNvPr id="1" name=""/>
        <p:cNvGrpSpPr/>
        <p:nvPr/>
      </p:nvGrpSpPr>
      <p:grpSpPr>
        <a:xfrm>
          <a:off x="0" y="0"/>
          <a:ext cx="0" cy="0"/>
          <a:chOff x="0" y="0"/>
          <a:chExt cx="0" cy="0"/>
        </a:xfrm>
      </p:grpSpPr>
      <p:pic>
        <p:nvPicPr>
          <p:cNvPr id="4" name="Picture 9" descr="Pic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36551" y="258768"/>
            <a:ext cx="11521016" cy="2162175"/>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8" name="Text Placeholder 3"/>
          <p:cNvSpPr txBox="1">
            <a:spLocks/>
          </p:cNvSpPr>
          <p:nvPr/>
        </p:nvSpPr>
        <p:spPr>
          <a:xfrm>
            <a:off x="334437" y="6381750"/>
            <a:ext cx="11510433" cy="287338"/>
          </a:xfrm>
          <a:prstGeom prst="rect">
            <a:avLst/>
          </a:prstGeom>
          <a:solidFill>
            <a:srgbClr val="00233C"/>
          </a:solidFill>
        </p:spPr>
        <p:txBody>
          <a:bodyPr anchor="ct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kumimoji="0" sz="900" b="0"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pPr>
              <a:defRPr/>
            </a:pPr>
            <a:endParaRPr lang="en-ZA" sz="900">
              <a:ea typeface="+mn-ea"/>
            </a:endParaRPr>
          </a:p>
        </p:txBody>
      </p:sp>
      <p:grpSp>
        <p:nvGrpSpPr>
          <p:cNvPr id="9" name="Group 16"/>
          <p:cNvGrpSpPr>
            <a:grpSpLocks/>
          </p:cNvGrpSpPr>
          <p:nvPr/>
        </p:nvGrpSpPr>
        <p:grpSpPr bwMode="auto">
          <a:xfrm>
            <a:off x="9175751" y="123830"/>
            <a:ext cx="2857500" cy="2297113"/>
            <a:chOff x="6871518" y="97276"/>
            <a:chExt cx="2142637" cy="2286415"/>
          </a:xfrm>
        </p:grpSpPr>
        <p:pic>
          <p:nvPicPr>
            <p:cNvPr id="10"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1551" y="234039"/>
              <a:ext cx="2010992" cy="21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6871518" y="97276"/>
              <a:ext cx="2012492" cy="132729"/>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12" name="Rectangle 11"/>
            <p:cNvSpPr/>
            <p:nvPr/>
          </p:nvSpPr>
          <p:spPr>
            <a:xfrm rot="5400000">
              <a:off x="7805868" y="1172244"/>
              <a:ext cx="2283255" cy="133320"/>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grpSp>
      <p:sp>
        <p:nvSpPr>
          <p:cNvPr id="5" name="Title 1"/>
          <p:cNvSpPr>
            <a:spLocks noGrp="1"/>
          </p:cNvSpPr>
          <p:nvPr>
            <p:ph type="title"/>
          </p:nvPr>
        </p:nvSpPr>
        <p:spPr>
          <a:xfrm>
            <a:off x="1058420" y="631433"/>
            <a:ext cx="7312069" cy="679904"/>
          </a:xfrm>
          <a:prstGeom prst="rect">
            <a:avLst/>
          </a:prstGeom>
        </p:spPr>
        <p:txBody>
          <a:bodyPr tIns="0" bIns="0" anchor="t"/>
          <a:lstStyle>
            <a:lvl1pPr>
              <a:defRPr sz="240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a:p>
        </p:txBody>
      </p:sp>
      <p:sp>
        <p:nvSpPr>
          <p:cNvPr id="6" name="Text Placeholder 2"/>
          <p:cNvSpPr>
            <a:spLocks noGrp="1"/>
          </p:cNvSpPr>
          <p:nvPr>
            <p:ph type="body" idx="1"/>
          </p:nvPr>
        </p:nvSpPr>
        <p:spPr>
          <a:xfrm>
            <a:off x="1058411" y="1422952"/>
            <a:ext cx="5158316" cy="594520"/>
          </a:xfrm>
          <a:prstGeom prst="rect">
            <a:avLst/>
          </a:prstGeom>
        </p:spPr>
        <p:txBody>
          <a:bodyPr tIns="0" bIns="0"/>
          <a:lstStyle>
            <a:lvl1pPr marL="0" indent="0">
              <a:buNone/>
              <a:defRPr sz="2000" b="0" baseline="0">
                <a:solidFill>
                  <a:schemeClr val="bg1"/>
                </a:solidFill>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Tree>
    <p:extLst>
      <p:ext uri="{BB962C8B-B14F-4D97-AF65-F5344CB8AC3E}">
        <p14:creationId xmlns:p14="http://schemas.microsoft.com/office/powerpoint/2010/main" val="13429906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slide_blank image">
    <p:spTree>
      <p:nvGrpSpPr>
        <p:cNvPr id="1" name=""/>
        <p:cNvGrpSpPr/>
        <p:nvPr/>
      </p:nvGrpSpPr>
      <p:grpSpPr>
        <a:xfrm>
          <a:off x="0" y="0"/>
          <a:ext cx="0" cy="0"/>
          <a:chOff x="0" y="0"/>
          <a:chExt cx="0" cy="0"/>
        </a:xfrm>
      </p:grpSpPr>
      <p:sp>
        <p:nvSpPr>
          <p:cNvPr id="7" name="Rectangle 6"/>
          <p:cNvSpPr/>
          <p:nvPr/>
        </p:nvSpPr>
        <p:spPr>
          <a:xfrm>
            <a:off x="334436" y="258768"/>
            <a:ext cx="11523133" cy="2162175"/>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8" name="Text Placeholder 3"/>
          <p:cNvSpPr txBox="1">
            <a:spLocks/>
          </p:cNvSpPr>
          <p:nvPr/>
        </p:nvSpPr>
        <p:spPr>
          <a:xfrm>
            <a:off x="334437" y="6381750"/>
            <a:ext cx="11510433" cy="287338"/>
          </a:xfrm>
          <a:prstGeom prst="rect">
            <a:avLst/>
          </a:prstGeom>
          <a:solidFill>
            <a:srgbClr val="00233C"/>
          </a:solidFill>
        </p:spPr>
        <p:txBody>
          <a:bodyPr anchor="ct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kumimoji="0" sz="900" b="0"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pPr>
              <a:defRPr/>
            </a:pPr>
            <a:endParaRPr lang="en-ZA" sz="900">
              <a:ea typeface="+mn-ea"/>
            </a:endParaRPr>
          </a:p>
        </p:txBody>
      </p:sp>
      <p:grpSp>
        <p:nvGrpSpPr>
          <p:cNvPr id="9" name="Group 14"/>
          <p:cNvGrpSpPr>
            <a:grpSpLocks/>
          </p:cNvGrpSpPr>
          <p:nvPr/>
        </p:nvGrpSpPr>
        <p:grpSpPr bwMode="auto">
          <a:xfrm>
            <a:off x="9175751" y="123830"/>
            <a:ext cx="2857500" cy="2297113"/>
            <a:chOff x="6871518" y="97276"/>
            <a:chExt cx="2142637" cy="2286415"/>
          </a:xfrm>
        </p:grpSpPr>
        <p:pic>
          <p:nvPicPr>
            <p:cNvPr id="10" name="Picture 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1551" y="234039"/>
              <a:ext cx="2010992" cy="21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6871518" y="97276"/>
              <a:ext cx="2012492" cy="132729"/>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12" name="Rectangle 11"/>
            <p:cNvSpPr/>
            <p:nvPr/>
          </p:nvSpPr>
          <p:spPr>
            <a:xfrm rot="5400000">
              <a:off x="7805868" y="1172244"/>
              <a:ext cx="2283255" cy="133320"/>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grpSp>
      <p:sp>
        <p:nvSpPr>
          <p:cNvPr id="5" name="Title 1"/>
          <p:cNvSpPr>
            <a:spLocks noGrp="1"/>
          </p:cNvSpPr>
          <p:nvPr>
            <p:ph type="title"/>
          </p:nvPr>
        </p:nvSpPr>
        <p:spPr>
          <a:xfrm>
            <a:off x="1058420" y="631433"/>
            <a:ext cx="7312069" cy="679904"/>
          </a:xfrm>
          <a:prstGeom prst="rect">
            <a:avLst/>
          </a:prstGeom>
        </p:spPr>
        <p:txBody>
          <a:bodyPr tIns="0" bIns="0" anchor="t"/>
          <a:lstStyle>
            <a:lvl1pPr>
              <a:defRPr sz="240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a:p>
        </p:txBody>
      </p:sp>
      <p:sp>
        <p:nvSpPr>
          <p:cNvPr id="6" name="Text Placeholder 2"/>
          <p:cNvSpPr>
            <a:spLocks noGrp="1"/>
          </p:cNvSpPr>
          <p:nvPr>
            <p:ph type="body" idx="1"/>
          </p:nvPr>
        </p:nvSpPr>
        <p:spPr>
          <a:xfrm>
            <a:off x="1058411" y="1422952"/>
            <a:ext cx="5158316" cy="594520"/>
          </a:xfrm>
          <a:prstGeom prst="rect">
            <a:avLst/>
          </a:prstGeom>
        </p:spPr>
        <p:txBody>
          <a:bodyPr tIns="0" bIns="0"/>
          <a:lstStyle>
            <a:lvl1pPr marL="0" indent="0">
              <a:buNone/>
              <a:defRPr sz="2000" b="0" baseline="0">
                <a:solidFill>
                  <a:schemeClr val="bg1"/>
                </a:solidFill>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58" name="Picture Placeholder 57"/>
          <p:cNvSpPr>
            <a:spLocks noGrp="1"/>
          </p:cNvSpPr>
          <p:nvPr>
            <p:ph type="pic" sz="quarter" idx="10"/>
          </p:nvPr>
        </p:nvSpPr>
        <p:spPr>
          <a:xfrm>
            <a:off x="0" y="0"/>
            <a:ext cx="12192000" cy="6858000"/>
          </a:xfrm>
          <a:custGeom>
            <a:avLst/>
            <a:gdLst>
              <a:gd name="connsiteX0" fmla="*/ 250418 w 9144000"/>
              <a:gd name="connsiteY0" fmla="*/ 6385983 h 6858000"/>
              <a:gd name="connsiteX1" fmla="*/ 250418 w 9144000"/>
              <a:gd name="connsiteY1" fmla="*/ 6665127 h 6858000"/>
              <a:gd name="connsiteX2" fmla="*/ 8883893 w 9144000"/>
              <a:gd name="connsiteY2" fmla="*/ 6665127 h 6858000"/>
              <a:gd name="connsiteX3" fmla="*/ 8883893 w 9144000"/>
              <a:gd name="connsiteY3" fmla="*/ 6385983 h 6858000"/>
              <a:gd name="connsiteX4" fmla="*/ 8892068 w 9144000"/>
              <a:gd name="connsiteY4" fmla="*/ 123682 h 6858000"/>
              <a:gd name="connsiteX5" fmla="*/ 8892068 w 9144000"/>
              <a:gd name="connsiteY5" fmla="*/ 125098 h 6858000"/>
              <a:gd name="connsiteX6" fmla="*/ 6886470 w 9144000"/>
              <a:gd name="connsiteY6" fmla="*/ 125098 h 6858000"/>
              <a:gd name="connsiteX7" fmla="*/ 6886470 w 9144000"/>
              <a:gd name="connsiteY7" fmla="*/ 259100 h 6858000"/>
              <a:gd name="connsiteX8" fmla="*/ 261236 w 9144000"/>
              <a:gd name="connsiteY8" fmla="*/ 259100 h 6858000"/>
              <a:gd name="connsiteX9" fmla="*/ 261236 w 9144000"/>
              <a:gd name="connsiteY9" fmla="*/ 260648 h 6858000"/>
              <a:gd name="connsiteX10" fmla="*/ 254454 w 9144000"/>
              <a:gd name="connsiteY10" fmla="*/ 260648 h 6858000"/>
              <a:gd name="connsiteX11" fmla="*/ 254454 w 9144000"/>
              <a:gd name="connsiteY11" fmla="*/ 2407754 h 6858000"/>
              <a:gd name="connsiteX12" fmla="*/ 255647 w 9144000"/>
              <a:gd name="connsiteY12" fmla="*/ 2407754 h 6858000"/>
              <a:gd name="connsiteX13" fmla="*/ 255647 w 9144000"/>
              <a:gd name="connsiteY13" fmla="*/ 2420888 h 6858000"/>
              <a:gd name="connsiteX14" fmla="*/ 261236 w 9144000"/>
              <a:gd name="connsiteY14" fmla="*/ 2420888 h 6858000"/>
              <a:gd name="connsiteX15" fmla="*/ 615687 w 9144000"/>
              <a:gd name="connsiteY15" fmla="*/ 2420888 h 6858000"/>
              <a:gd name="connsiteX16" fmla="*/ 8893175 w 9144000"/>
              <a:gd name="connsiteY16" fmla="*/ 2420888 h 6858000"/>
              <a:gd name="connsiteX17" fmla="*/ 8893176 w 9144000"/>
              <a:gd name="connsiteY17" fmla="*/ 2420888 h 6858000"/>
              <a:gd name="connsiteX18" fmla="*/ 9023161 w 9144000"/>
              <a:gd name="connsiteY18" fmla="*/ 2420888 h 6858000"/>
              <a:gd name="connsiteX19" fmla="*/ 9023161 w 9144000"/>
              <a:gd name="connsiteY19" fmla="*/ 2417136 h 6858000"/>
              <a:gd name="connsiteX20" fmla="*/ 9024788 w 9144000"/>
              <a:gd name="connsiteY20" fmla="*/ 2417136 h 6858000"/>
              <a:gd name="connsiteX21" fmla="*/ 9024788 w 9144000"/>
              <a:gd name="connsiteY21" fmla="*/ 123682 h 6858000"/>
              <a:gd name="connsiteX22" fmla="*/ 0 w 9144000"/>
              <a:gd name="connsiteY22" fmla="*/ 0 h 6858000"/>
              <a:gd name="connsiteX23" fmla="*/ 9144000 w 9144000"/>
              <a:gd name="connsiteY23" fmla="*/ 0 h 6858000"/>
              <a:gd name="connsiteX24" fmla="*/ 9144000 w 9144000"/>
              <a:gd name="connsiteY24" fmla="*/ 6858000 h 6858000"/>
              <a:gd name="connsiteX25" fmla="*/ 0 w 9144000"/>
              <a:gd name="connsiteY2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144000" h="6858000">
                <a:moveTo>
                  <a:pt x="250418" y="6385983"/>
                </a:moveTo>
                <a:lnTo>
                  <a:pt x="250418" y="6665127"/>
                </a:lnTo>
                <a:lnTo>
                  <a:pt x="8883893" y="6665127"/>
                </a:lnTo>
                <a:lnTo>
                  <a:pt x="8883893" y="6385983"/>
                </a:lnTo>
                <a:close/>
                <a:moveTo>
                  <a:pt x="8892068" y="123682"/>
                </a:moveTo>
                <a:lnTo>
                  <a:pt x="8892068" y="125098"/>
                </a:lnTo>
                <a:lnTo>
                  <a:pt x="6886470" y="125098"/>
                </a:lnTo>
                <a:lnTo>
                  <a:pt x="6886470" y="259100"/>
                </a:lnTo>
                <a:lnTo>
                  <a:pt x="261236" y="259100"/>
                </a:lnTo>
                <a:lnTo>
                  <a:pt x="261236" y="260648"/>
                </a:lnTo>
                <a:lnTo>
                  <a:pt x="254454" y="260648"/>
                </a:lnTo>
                <a:lnTo>
                  <a:pt x="254454" y="2407754"/>
                </a:lnTo>
                <a:lnTo>
                  <a:pt x="255647" y="2407754"/>
                </a:lnTo>
                <a:lnTo>
                  <a:pt x="255647" y="2420888"/>
                </a:lnTo>
                <a:lnTo>
                  <a:pt x="261236" y="2420888"/>
                </a:lnTo>
                <a:lnTo>
                  <a:pt x="615687" y="2420888"/>
                </a:lnTo>
                <a:lnTo>
                  <a:pt x="8893175" y="2420888"/>
                </a:lnTo>
                <a:lnTo>
                  <a:pt x="8893176" y="2420888"/>
                </a:lnTo>
                <a:lnTo>
                  <a:pt x="9023161" y="2420888"/>
                </a:lnTo>
                <a:lnTo>
                  <a:pt x="9023161" y="2417136"/>
                </a:lnTo>
                <a:lnTo>
                  <a:pt x="9024788" y="2417136"/>
                </a:lnTo>
                <a:lnTo>
                  <a:pt x="9024788" y="123682"/>
                </a:lnTo>
                <a:close/>
                <a:moveTo>
                  <a:pt x="0" y="0"/>
                </a:moveTo>
                <a:lnTo>
                  <a:pt x="9144000" y="0"/>
                </a:lnTo>
                <a:lnTo>
                  <a:pt x="9144000" y="6858000"/>
                </a:lnTo>
                <a:lnTo>
                  <a:pt x="0" y="6858000"/>
                </a:lnTo>
                <a:close/>
              </a:path>
            </a:pathLst>
          </a:custGeom>
          <a:solidFill>
            <a:schemeClr val="bg1"/>
          </a:solidFill>
        </p:spPr>
        <p:txBody>
          <a:bodyPr rtlCol="0">
            <a:noAutofit/>
          </a:bodyPr>
          <a:lstStyle>
            <a:lvl1pPr marL="0" indent="0">
              <a:buNone/>
              <a:defRPr/>
            </a:lvl1pPr>
          </a:lstStyle>
          <a:p>
            <a:pPr lvl="0"/>
            <a:r>
              <a:rPr lang="en-US" noProof="0"/>
              <a:t>Click icon to add picture</a:t>
            </a:r>
            <a:endParaRPr lang="en-ZA" noProof="0"/>
          </a:p>
        </p:txBody>
      </p:sp>
    </p:spTree>
    <p:extLst>
      <p:ext uri="{BB962C8B-B14F-4D97-AF65-F5344CB8AC3E}">
        <p14:creationId xmlns:p14="http://schemas.microsoft.com/office/powerpoint/2010/main" val="41303354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bIns="36000"/>
          <a:lstStyle>
            <a:lvl1pPr>
              <a:defRPr baseline="0"/>
            </a:lvl1pPr>
          </a:lstStyle>
          <a:p>
            <a:r>
              <a:rPr lang="en-US"/>
              <a:t>click to edit master title style – all lower case</a:t>
            </a:r>
            <a:endParaRPr lang="en-ZA"/>
          </a:p>
        </p:txBody>
      </p:sp>
      <p:sp>
        <p:nvSpPr>
          <p:cNvPr id="6" name="Content Placeholder 5"/>
          <p:cNvSpPr>
            <a:spLocks noGrp="1"/>
          </p:cNvSpPr>
          <p:nvPr>
            <p:ph sz="quarter" idx="12"/>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Footer Placeholder 6"/>
          <p:cNvSpPr>
            <a:spLocks noGrp="1"/>
          </p:cNvSpPr>
          <p:nvPr>
            <p:ph type="ftr" sz="quarter" idx="13"/>
          </p:nvPr>
        </p:nvSpPr>
        <p:spPr/>
        <p:txBody>
          <a:bodyPr/>
          <a:lstStyle/>
          <a:p>
            <a:endParaRPr lang="en-ZA">
              <a:solidFill>
                <a:srgbClr val="000000"/>
              </a:solidFill>
            </a:endParaRPr>
          </a:p>
        </p:txBody>
      </p:sp>
    </p:spTree>
    <p:extLst>
      <p:ext uri="{BB962C8B-B14F-4D97-AF65-F5344CB8AC3E}">
        <p14:creationId xmlns:p14="http://schemas.microsoft.com/office/powerpoint/2010/main" val="17243056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8_Title slide 1">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700"/>
            <a:ext cx="12192000" cy="6870700"/>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l="-835" t="-93687" r="-32025" b="-5361"/>
          <a:stretch/>
        </p:blipFill>
        <p:spPr>
          <a:xfrm>
            <a:off x="9648396" y="-12699"/>
            <a:ext cx="2543605" cy="1065436"/>
          </a:xfrm>
          <a:prstGeom prst="rect">
            <a:avLst/>
          </a:prstGeom>
        </p:spPr>
      </p:pic>
      <p:sp>
        <p:nvSpPr>
          <p:cNvPr id="30" name="Text Placeholder 14"/>
          <p:cNvSpPr>
            <a:spLocks noGrp="1"/>
          </p:cNvSpPr>
          <p:nvPr>
            <p:ph type="body" sz="quarter" idx="15"/>
          </p:nvPr>
        </p:nvSpPr>
        <p:spPr>
          <a:xfrm>
            <a:off x="623392" y="4869160"/>
            <a:ext cx="10945216" cy="1368152"/>
          </a:xfrm>
          <a:prstGeom prst="rect">
            <a:avLst/>
          </a:prstGeom>
          <a:solidFill>
            <a:srgbClr val="033B61"/>
          </a:solidFill>
          <a:ln w="12700">
            <a:noFill/>
          </a:ln>
        </p:spPr>
        <p:txBody>
          <a:bodyPr anchor="ctr"/>
          <a:lstStyle>
            <a:lvl1pPr marL="0" indent="0" algn="ctr">
              <a:lnSpc>
                <a:spcPct val="100000"/>
              </a:lnSpc>
              <a:spcBef>
                <a:spcPts val="0"/>
              </a:spcBef>
              <a:buNone/>
              <a:defRPr sz="1600">
                <a:ln>
                  <a:noFill/>
                </a:ln>
                <a:solidFill>
                  <a:schemeClr val="bg1"/>
                </a:solidFill>
              </a:defRPr>
            </a:lvl1pPr>
          </a:lstStyle>
          <a:p>
            <a:pPr lvl="0"/>
            <a:r>
              <a:rPr lang="en-US"/>
              <a:t>Click to edit Master text styles</a:t>
            </a:r>
          </a:p>
        </p:txBody>
      </p:sp>
      <p:sp>
        <p:nvSpPr>
          <p:cNvPr id="10" name="Rectangle 9"/>
          <p:cNvSpPr/>
          <p:nvPr userDrawn="1"/>
        </p:nvSpPr>
        <p:spPr>
          <a:xfrm>
            <a:off x="0" y="1268761"/>
            <a:ext cx="12192000" cy="451550"/>
          </a:xfrm>
          <a:prstGeom prst="rect">
            <a:avLst/>
          </a:prstGeom>
          <a:solidFill>
            <a:srgbClr val="033B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Content Placeholder 4"/>
          <p:cNvSpPr>
            <a:spLocks noGrp="1"/>
          </p:cNvSpPr>
          <p:nvPr>
            <p:ph sz="quarter" idx="14"/>
          </p:nvPr>
        </p:nvSpPr>
        <p:spPr>
          <a:xfrm>
            <a:off x="431801" y="2330099"/>
            <a:ext cx="11232819" cy="2395046"/>
          </a:xfrm>
          <a:prstGeom prst="rect">
            <a:avLst/>
          </a:prstGeom>
        </p:spPr>
        <p:txBody>
          <a:bodyPr/>
          <a:lstStyle>
            <a:lvl1pPr>
              <a:defRPr sz="1400">
                <a:solidFill>
                  <a:srgbClr val="033B61"/>
                </a:solidFill>
                <a:latin typeface="Arial" panose="020B0604020202020204" pitchFamily="34" charset="0"/>
                <a:cs typeface="Arial" panose="020B0604020202020204" pitchFamily="34" charset="0"/>
              </a:defRPr>
            </a:lvl1pPr>
            <a:lvl2pPr>
              <a:defRPr sz="1200">
                <a:solidFill>
                  <a:srgbClr val="033B61"/>
                </a:solidFill>
                <a:latin typeface="Arial" panose="020B0604020202020204" pitchFamily="34" charset="0"/>
                <a:cs typeface="Arial" panose="020B0604020202020204" pitchFamily="34" charset="0"/>
              </a:defRPr>
            </a:lvl2pPr>
            <a:lvl3pPr>
              <a:defRPr sz="1100">
                <a:solidFill>
                  <a:srgbClr val="033B61"/>
                </a:solidFill>
                <a:latin typeface="Arial" panose="020B0604020202020204" pitchFamily="34" charset="0"/>
                <a:cs typeface="Arial" panose="020B0604020202020204" pitchFamily="34" charset="0"/>
              </a:defRPr>
            </a:lvl3pPr>
            <a:lvl4pPr>
              <a:defRPr sz="1051">
                <a:solidFill>
                  <a:srgbClr val="033B61"/>
                </a:solidFill>
                <a:latin typeface="Arial" panose="020B0604020202020204" pitchFamily="34" charset="0"/>
                <a:cs typeface="Arial" panose="020B0604020202020204" pitchFamily="34" charset="0"/>
              </a:defRPr>
            </a:lvl4pPr>
            <a:lvl5pPr>
              <a:defRPr sz="1000">
                <a:solidFill>
                  <a:schemeClr val="accent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3"/>
          <p:cNvSpPr>
            <a:spLocks noGrp="1"/>
          </p:cNvSpPr>
          <p:nvPr>
            <p:ph type="body" sz="quarter" idx="11" hasCustomPrompt="1"/>
          </p:nvPr>
        </p:nvSpPr>
        <p:spPr>
          <a:xfrm>
            <a:off x="431801" y="1840539"/>
            <a:ext cx="11232819" cy="369332"/>
          </a:xfrm>
        </p:spPr>
        <p:txBody>
          <a:bodyPr anchor="ctr"/>
          <a:lstStyle>
            <a:lvl1pPr marL="0" indent="0">
              <a:buNone/>
              <a:defRPr sz="1400" b="1">
                <a:solidFill>
                  <a:srgbClr val="0081B8"/>
                </a:solidFill>
              </a:defRPr>
            </a:lvl1pPr>
            <a:lvl2pPr marL="457189" indent="0">
              <a:buNone/>
              <a:defRPr sz="1800">
                <a:solidFill>
                  <a:schemeClr val="bg1"/>
                </a:solidFill>
              </a:defRPr>
            </a:lvl2pPr>
            <a:lvl3pPr marL="914377" indent="0">
              <a:buNone/>
              <a:defRPr sz="1800">
                <a:solidFill>
                  <a:schemeClr val="bg1"/>
                </a:solidFill>
              </a:defRPr>
            </a:lvl3pPr>
            <a:lvl4pPr marL="1371566" indent="0">
              <a:buNone/>
              <a:defRPr sz="1800">
                <a:solidFill>
                  <a:schemeClr val="bg1"/>
                </a:solidFill>
              </a:defRPr>
            </a:lvl4pPr>
            <a:lvl5pPr marL="1828754" indent="0">
              <a:buNone/>
              <a:defRPr sz="1800">
                <a:solidFill>
                  <a:schemeClr val="bg1"/>
                </a:solidFill>
              </a:defRPr>
            </a:lvl5pPr>
          </a:lstStyle>
          <a:p>
            <a:pPr lvl="0"/>
            <a:r>
              <a:rPr lang="en-US"/>
              <a:t>Type here</a:t>
            </a:r>
          </a:p>
        </p:txBody>
      </p:sp>
      <p:sp>
        <p:nvSpPr>
          <p:cNvPr id="16" name="Text Placeholder 3"/>
          <p:cNvSpPr>
            <a:spLocks noGrp="1"/>
          </p:cNvSpPr>
          <p:nvPr>
            <p:ph type="body" sz="quarter" idx="10" hasCustomPrompt="1"/>
          </p:nvPr>
        </p:nvSpPr>
        <p:spPr>
          <a:xfrm>
            <a:off x="431801" y="1268761"/>
            <a:ext cx="11232819" cy="451550"/>
          </a:xfrm>
        </p:spPr>
        <p:txBody>
          <a:bodyPr anchor="ctr"/>
          <a:lstStyle>
            <a:lvl1pPr marL="0" indent="0">
              <a:buNone/>
              <a:defRPr sz="1600" b="1">
                <a:solidFill>
                  <a:schemeClr val="bg1"/>
                </a:solidFill>
              </a:defRPr>
            </a:lvl1pPr>
            <a:lvl2pPr marL="457189" indent="0">
              <a:buNone/>
              <a:defRPr sz="1800">
                <a:solidFill>
                  <a:schemeClr val="bg1"/>
                </a:solidFill>
              </a:defRPr>
            </a:lvl2pPr>
            <a:lvl3pPr marL="914377" indent="0">
              <a:buNone/>
              <a:defRPr sz="1800">
                <a:solidFill>
                  <a:schemeClr val="bg1"/>
                </a:solidFill>
              </a:defRPr>
            </a:lvl3pPr>
            <a:lvl4pPr marL="1371566" indent="0">
              <a:buNone/>
              <a:defRPr sz="1800">
                <a:solidFill>
                  <a:schemeClr val="bg1"/>
                </a:solidFill>
              </a:defRPr>
            </a:lvl4pPr>
            <a:lvl5pPr marL="1828754" indent="0">
              <a:buNone/>
              <a:defRPr sz="1800">
                <a:solidFill>
                  <a:schemeClr val="bg1"/>
                </a:solidFill>
              </a:defRPr>
            </a:lvl5pPr>
          </a:lstStyle>
          <a:p>
            <a:pPr lvl="0"/>
            <a:r>
              <a:rPr lang="en-US"/>
              <a:t>Type here</a:t>
            </a:r>
          </a:p>
        </p:txBody>
      </p:sp>
    </p:spTree>
    <p:extLst>
      <p:ext uri="{BB962C8B-B14F-4D97-AF65-F5344CB8AC3E}">
        <p14:creationId xmlns:p14="http://schemas.microsoft.com/office/powerpoint/2010/main" val="28621675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4_Title slide 1">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2700"/>
            <a:ext cx="12192000" cy="6870700"/>
          </a:xfrm>
          <a:prstGeom prst="rect">
            <a:avLst/>
          </a:prstGeom>
        </p:spPr>
      </p:pic>
      <p:sp>
        <p:nvSpPr>
          <p:cNvPr id="6" name="Text Placeholder 3"/>
          <p:cNvSpPr txBox="1">
            <a:spLocks/>
          </p:cNvSpPr>
          <p:nvPr/>
        </p:nvSpPr>
        <p:spPr>
          <a:xfrm>
            <a:off x="334433" y="6381750"/>
            <a:ext cx="3744384" cy="287338"/>
          </a:xfrm>
          <a:prstGeom prst="rect">
            <a:avLst/>
          </a:prstGeom>
          <a:noFill/>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1100" b="1" kern="1200" baseline="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fontAlgn="auto">
              <a:spcAft>
                <a:spcPts val="0"/>
              </a:spcAft>
              <a:defRPr/>
            </a:pPr>
            <a:endParaRPr lang="en-ZA" sz="900" b="0"/>
          </a:p>
        </p:txBody>
      </p:sp>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l="-835" t="-93687" r="-32025" b="-5361"/>
          <a:stretch/>
        </p:blipFill>
        <p:spPr>
          <a:xfrm>
            <a:off x="9648396" y="-12699"/>
            <a:ext cx="2543605" cy="1065436"/>
          </a:xfrm>
          <a:prstGeom prst="rect">
            <a:avLst/>
          </a:prstGeom>
        </p:spPr>
      </p:pic>
    </p:spTree>
    <p:extLst>
      <p:ext uri="{BB962C8B-B14F-4D97-AF65-F5344CB8AC3E}">
        <p14:creationId xmlns:p14="http://schemas.microsoft.com/office/powerpoint/2010/main" val="38873227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slide 4">
    <p:spTree>
      <p:nvGrpSpPr>
        <p:cNvPr id="1" name=""/>
        <p:cNvGrpSpPr/>
        <p:nvPr/>
      </p:nvGrpSpPr>
      <p:grpSpPr>
        <a:xfrm>
          <a:off x="0" y="0"/>
          <a:ext cx="0" cy="0"/>
          <a:chOff x="0" y="0"/>
          <a:chExt cx="0" cy="0"/>
        </a:xfrm>
      </p:grpSpPr>
      <p:pic>
        <p:nvPicPr>
          <p:cNvPr id="17" name="Picture 9" descr="Pic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userDrawn="1"/>
        </p:nvSpPr>
        <p:spPr>
          <a:xfrm>
            <a:off x="336551" y="258768"/>
            <a:ext cx="11521016" cy="2162175"/>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19" name="Text Placeholder 3"/>
          <p:cNvSpPr txBox="1">
            <a:spLocks/>
          </p:cNvSpPr>
          <p:nvPr userDrawn="1"/>
        </p:nvSpPr>
        <p:spPr>
          <a:xfrm>
            <a:off x="334437" y="6381750"/>
            <a:ext cx="11510433" cy="287338"/>
          </a:xfrm>
          <a:prstGeom prst="rect">
            <a:avLst/>
          </a:prstGeom>
          <a:solidFill>
            <a:srgbClr val="00233C"/>
          </a:solidFill>
        </p:spPr>
        <p:txBody>
          <a:bodyPr anchor="ctr"/>
          <a:lstStyle>
            <a:defPPr>
              <a:defRPr lang="en-US"/>
            </a:defPPr>
            <a:lvl1pPr marR="0" lvl="0" indent="0" fontAlgn="auto">
              <a:lnSpc>
                <a:spcPct val="90000"/>
              </a:lnSpc>
              <a:spcBef>
                <a:spcPts val="1000"/>
              </a:spcBef>
              <a:spcAft>
                <a:spcPts val="0"/>
              </a:spcAft>
              <a:buClrTx/>
              <a:buSzTx/>
              <a:buFont typeface="Arial" panose="020B0604020202020204" pitchFamily="34" charset="0"/>
              <a:buNone/>
              <a:tabLst/>
              <a:defRPr kumimoji="0" sz="900" b="0" i="0" u="none" strike="noStrike" cap="none" spc="0" normalizeH="0" baseline="0">
                <a:ln>
                  <a:noFill/>
                </a:ln>
                <a:solidFill>
                  <a:schemeClr val="bg1"/>
                </a:solidFill>
                <a:effectLst/>
                <a:uLnTx/>
                <a:uFillTx/>
                <a:latin typeface="Arial" panose="020B0604020202020204" pitchFamily="34" charset="0"/>
                <a:cs typeface="Arial" panose="020B0604020202020204" pitchFamily="34" charset="0"/>
              </a:defRPr>
            </a:lvl1pPr>
            <a:lvl2pPr indent="0">
              <a:lnSpc>
                <a:spcPct val="90000"/>
              </a:lnSpc>
              <a:spcBef>
                <a:spcPts val="500"/>
              </a:spcBef>
              <a:buFont typeface="Arial" panose="020B0604020202020204" pitchFamily="34" charset="0"/>
              <a:buNone/>
              <a:defRPr sz="1400"/>
            </a:lvl2pPr>
            <a:lvl3pPr indent="0">
              <a:lnSpc>
                <a:spcPct val="90000"/>
              </a:lnSpc>
              <a:spcBef>
                <a:spcPts val="500"/>
              </a:spcBef>
              <a:buFont typeface="Arial" panose="020B0604020202020204" pitchFamily="34" charset="0"/>
              <a:buNone/>
              <a:defRPr sz="1200"/>
            </a:lvl3pPr>
            <a:lvl4pPr indent="0">
              <a:lnSpc>
                <a:spcPct val="90000"/>
              </a:lnSpc>
              <a:spcBef>
                <a:spcPts val="500"/>
              </a:spcBef>
              <a:buFont typeface="Arial" panose="020B0604020202020204" pitchFamily="34" charset="0"/>
              <a:buNone/>
              <a:defRPr sz="1000"/>
            </a:lvl4pPr>
            <a:lvl5pPr indent="0">
              <a:lnSpc>
                <a:spcPct val="90000"/>
              </a:lnSpc>
              <a:spcBef>
                <a:spcPts val="500"/>
              </a:spcBef>
              <a:buFont typeface="Arial" panose="020B0604020202020204" pitchFamily="34" charset="0"/>
              <a:buNone/>
              <a:defRPr sz="1000"/>
            </a:lvl5pPr>
            <a:lvl6pPr indent="0">
              <a:lnSpc>
                <a:spcPct val="90000"/>
              </a:lnSpc>
              <a:spcBef>
                <a:spcPts val="500"/>
              </a:spcBef>
              <a:buFont typeface="Arial" panose="020B0604020202020204" pitchFamily="34" charset="0"/>
              <a:buNone/>
              <a:defRPr sz="1000"/>
            </a:lvl6pPr>
            <a:lvl7pPr indent="0">
              <a:lnSpc>
                <a:spcPct val="90000"/>
              </a:lnSpc>
              <a:spcBef>
                <a:spcPts val="500"/>
              </a:spcBef>
              <a:buFont typeface="Arial" panose="020B0604020202020204" pitchFamily="34" charset="0"/>
              <a:buNone/>
              <a:defRPr sz="1000"/>
            </a:lvl7pPr>
            <a:lvl8pPr indent="0">
              <a:lnSpc>
                <a:spcPct val="90000"/>
              </a:lnSpc>
              <a:spcBef>
                <a:spcPts val="500"/>
              </a:spcBef>
              <a:buFont typeface="Arial" panose="020B0604020202020204" pitchFamily="34" charset="0"/>
              <a:buNone/>
              <a:defRPr sz="1000"/>
            </a:lvl8pPr>
            <a:lvl9pPr indent="0">
              <a:lnSpc>
                <a:spcPct val="90000"/>
              </a:lnSpc>
              <a:spcBef>
                <a:spcPts val="500"/>
              </a:spcBef>
              <a:buFont typeface="Arial" panose="020B0604020202020204" pitchFamily="34" charset="0"/>
              <a:buNone/>
              <a:defRPr sz="1000"/>
            </a:lvl9pPr>
          </a:lstStyle>
          <a:p>
            <a:pPr>
              <a:defRPr/>
            </a:pPr>
            <a:endParaRPr lang="en-ZA" sz="900">
              <a:solidFill>
                <a:srgbClr val="FFFFFF"/>
              </a:solidFill>
            </a:endParaRPr>
          </a:p>
        </p:txBody>
      </p:sp>
      <p:grpSp>
        <p:nvGrpSpPr>
          <p:cNvPr id="20" name="Group 16"/>
          <p:cNvGrpSpPr>
            <a:grpSpLocks/>
          </p:cNvGrpSpPr>
          <p:nvPr userDrawn="1"/>
        </p:nvGrpSpPr>
        <p:grpSpPr bwMode="auto">
          <a:xfrm>
            <a:off x="9175751" y="123830"/>
            <a:ext cx="2857500" cy="2297113"/>
            <a:chOff x="6871518" y="97276"/>
            <a:chExt cx="2142637" cy="2286415"/>
          </a:xfrm>
        </p:grpSpPr>
        <p:pic>
          <p:nvPicPr>
            <p:cNvPr id="21"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1551" y="234039"/>
              <a:ext cx="2010992" cy="2149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6871518" y="97276"/>
              <a:ext cx="2012492" cy="132729"/>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sp>
          <p:nvSpPr>
            <p:cNvPr id="27" name="Rectangle 26"/>
            <p:cNvSpPr/>
            <p:nvPr/>
          </p:nvSpPr>
          <p:spPr>
            <a:xfrm rot="5400000">
              <a:off x="7805868" y="1172244"/>
              <a:ext cx="2283255" cy="133320"/>
            </a:xfrm>
            <a:prstGeom prst="rect">
              <a:avLst/>
            </a:prstGeom>
            <a:solidFill>
              <a:srgbClr val="00233C"/>
            </a:solidFill>
            <a:ln>
              <a:noFill/>
            </a:ln>
          </p:spPr>
          <p:style>
            <a:lnRef idx="1">
              <a:schemeClr val="accent2"/>
            </a:lnRef>
            <a:fillRef idx="3">
              <a:schemeClr val="accent2"/>
            </a:fillRef>
            <a:effectRef idx="2">
              <a:schemeClr val="accent2"/>
            </a:effectRef>
            <a:fontRef idx="minor">
              <a:schemeClr val="lt1"/>
            </a:fontRef>
          </p:style>
          <p:txBody>
            <a:bodyPr lIns="0" tIns="0" rIns="0" bIns="0" anchor="ctr"/>
            <a:lstStyle/>
            <a:p>
              <a:pPr algn="ctr" fontAlgn="auto">
                <a:spcBef>
                  <a:spcPts val="0"/>
                </a:spcBef>
                <a:spcAft>
                  <a:spcPts val="0"/>
                </a:spcAft>
                <a:defRPr/>
              </a:pPr>
              <a:r>
                <a:rPr lang="en-US" sz="1800">
                  <a:solidFill>
                    <a:srgbClr val="0C1533"/>
                  </a:solidFill>
                </a:rPr>
                <a:t>  </a:t>
              </a:r>
            </a:p>
          </p:txBody>
        </p:sp>
      </p:grpSp>
      <p:sp>
        <p:nvSpPr>
          <p:cNvPr id="28" name="Title 1"/>
          <p:cNvSpPr>
            <a:spLocks noGrp="1"/>
          </p:cNvSpPr>
          <p:nvPr>
            <p:ph type="title"/>
          </p:nvPr>
        </p:nvSpPr>
        <p:spPr>
          <a:xfrm>
            <a:off x="1058420" y="631433"/>
            <a:ext cx="7312069" cy="679904"/>
          </a:xfrm>
          <a:prstGeom prst="rect">
            <a:avLst/>
          </a:prstGeom>
        </p:spPr>
        <p:txBody>
          <a:bodyPr tIns="0" bIns="0" anchor="t"/>
          <a:lstStyle>
            <a:lvl1pPr>
              <a:defRPr sz="2400" b="1" baseline="0">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ZA"/>
          </a:p>
        </p:txBody>
      </p:sp>
      <p:sp>
        <p:nvSpPr>
          <p:cNvPr id="29" name="Text Placeholder 2"/>
          <p:cNvSpPr>
            <a:spLocks noGrp="1"/>
          </p:cNvSpPr>
          <p:nvPr>
            <p:ph type="body" idx="1"/>
          </p:nvPr>
        </p:nvSpPr>
        <p:spPr>
          <a:xfrm>
            <a:off x="1058411" y="1422952"/>
            <a:ext cx="5158316" cy="594520"/>
          </a:xfrm>
          <a:prstGeom prst="rect">
            <a:avLst/>
          </a:prstGeom>
        </p:spPr>
        <p:txBody>
          <a:bodyPr tIns="0" bIns="0"/>
          <a:lstStyle>
            <a:lvl1pPr marL="0" indent="0">
              <a:buNone/>
              <a:defRPr sz="2000" b="0" baseline="0">
                <a:solidFill>
                  <a:schemeClr val="bg1"/>
                </a:solidFill>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pic>
        <p:nvPicPr>
          <p:cNvPr id="37" name="Picture 18" descr="HR-DEVICE.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 y="2996957"/>
            <a:ext cx="3028951"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175796" y="395548"/>
            <a:ext cx="2680845" cy="1953337"/>
          </a:xfrm>
          <a:prstGeom prst="rect">
            <a:avLst/>
          </a:prstGeom>
        </p:spPr>
      </p:pic>
      <p:sp>
        <p:nvSpPr>
          <p:cNvPr id="13" name="TextBox 12"/>
          <p:cNvSpPr txBox="1"/>
          <p:nvPr userDrawn="1"/>
        </p:nvSpPr>
        <p:spPr>
          <a:xfrm>
            <a:off x="335360" y="6417352"/>
            <a:ext cx="2064000" cy="215444"/>
          </a:xfrm>
          <a:prstGeom prst="rect">
            <a:avLst/>
          </a:prstGeom>
          <a:noFill/>
        </p:spPr>
        <p:txBody>
          <a:bodyPr wrap="square" rtlCol="0">
            <a:spAutoFit/>
          </a:bodyPr>
          <a:lstStyle/>
          <a:p>
            <a:r>
              <a:rPr lang="en-ZA" sz="800">
                <a:solidFill>
                  <a:schemeClr val="bg1"/>
                </a:solidFill>
              </a:rPr>
              <a:t>Together, shaping  tomorrow</a:t>
            </a:r>
          </a:p>
        </p:txBody>
      </p:sp>
    </p:spTree>
    <p:extLst>
      <p:ext uri="{BB962C8B-B14F-4D97-AF65-F5344CB8AC3E}">
        <p14:creationId xmlns:p14="http://schemas.microsoft.com/office/powerpoint/2010/main" val="479975929"/>
      </p:ext>
    </p:extLst>
  </p:cSld>
  <p:clrMapOvr>
    <a:masterClrMapping/>
  </p:clrMapOvr>
  <p:extLst>
    <p:ext uri="{DCECCB84-F9BA-43D5-87BE-67443E8EF086}">
      <p15:sldGuideLst xmlns:p15="http://schemas.microsoft.com/office/powerpoint/2012/main">
        <p15:guide id="1" pos="635">
          <p15:clr>
            <a:srgbClr val="FBAE40"/>
          </p15:clr>
        </p15:guide>
        <p15:guide id="2" orient="horz" pos="595">
          <p15:clr>
            <a:srgbClr val="FBAE40"/>
          </p15:clr>
        </p15:guide>
        <p15:guide id="3" pos="272">
          <p15:clr>
            <a:srgbClr val="FBAE40"/>
          </p15:clr>
        </p15:guide>
        <p15:guide id="4" orient="horz" pos="255">
          <p15:clr>
            <a:srgbClr val="FBAE40"/>
          </p15:clr>
        </p15:guide>
        <p15:guide id="5" orient="horz" pos="1026">
          <p15:clr>
            <a:srgbClr val="FBAE40"/>
          </p15:clr>
        </p15:guide>
        <p15:guide id="6" pos="4853">
          <p15:clr>
            <a:srgbClr val="FBAE40"/>
          </p15:clr>
        </p15:guide>
        <p15:guide id="7" orient="horz" pos="93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23B61"/>
                </a:solidFill>
              </a:defRPr>
            </a:lvl1pPr>
          </a:lstStyle>
          <a:p>
            <a:r>
              <a:rPr lang="en-US"/>
              <a:t>Click to edit Master title style</a:t>
            </a:r>
            <a:endParaRPr lang="en-ZA"/>
          </a:p>
        </p:txBody>
      </p:sp>
      <p:sp>
        <p:nvSpPr>
          <p:cNvPr id="3" name="Content Placeholder 2"/>
          <p:cNvSpPr>
            <a:spLocks noGrp="1"/>
          </p:cNvSpPr>
          <p:nvPr>
            <p:ph idx="1"/>
          </p:nvPr>
        </p:nvSpPr>
        <p:spPr>
          <a:xfrm>
            <a:off x="334435" y="1197002"/>
            <a:ext cx="11523132" cy="4869169"/>
          </a:xfrm>
        </p:spPr>
        <p:txBody>
          <a:bodyPr/>
          <a:lstStyle>
            <a:lvl1pPr marL="214308" indent="-214308">
              <a:buFont typeface="Arial" panose="020B0604020202020204" pitchFamily="34" charset="0"/>
              <a:buChar char="•"/>
              <a:defRPr>
                <a:solidFill>
                  <a:srgbClr val="023B61"/>
                </a:solidFill>
              </a:defRPr>
            </a:lvl1pPr>
            <a:lvl2pPr>
              <a:defRPr>
                <a:solidFill>
                  <a:srgbClr val="023B61"/>
                </a:solidFill>
              </a:defRPr>
            </a:lvl2pPr>
            <a:lvl3pPr>
              <a:defRPr>
                <a:solidFill>
                  <a:srgbClr val="023B61"/>
                </a:solidFill>
              </a:defRPr>
            </a:lvl3pPr>
            <a:lvl4pPr>
              <a:defRPr>
                <a:solidFill>
                  <a:srgbClr val="023B61"/>
                </a:solidFill>
              </a:defRPr>
            </a:lvl4pPr>
            <a:lvl5pPr>
              <a:defRPr>
                <a:solidFill>
                  <a:srgbClr val="023B6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Footer Placeholder 4"/>
          <p:cNvSpPr>
            <a:spLocks noGrp="1"/>
          </p:cNvSpPr>
          <p:nvPr>
            <p:ph type="ftr" sz="quarter" idx="10"/>
          </p:nvPr>
        </p:nvSpPr>
        <p:spPr>
          <a:xfrm>
            <a:off x="334966" y="6137913"/>
            <a:ext cx="11523663" cy="215900"/>
          </a:xfrm>
        </p:spPr>
        <p:txBody>
          <a:bodyPr/>
          <a:lstStyle>
            <a:lvl1pPr>
              <a:defRPr/>
            </a:lvl1pPr>
          </a:lstStyle>
          <a:p>
            <a:pPr>
              <a:defRPr/>
            </a:pPr>
            <a:endParaRPr lang="en-ZA"/>
          </a:p>
        </p:txBody>
      </p:sp>
    </p:spTree>
    <p:extLst>
      <p:ext uri="{BB962C8B-B14F-4D97-AF65-F5344CB8AC3E}">
        <p14:creationId xmlns:p14="http://schemas.microsoft.com/office/powerpoint/2010/main" val="1509273199"/>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Title Slide 1 with 3 images">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341905" y="1011601"/>
            <a:ext cx="8395011" cy="822169"/>
          </a:xfrm>
        </p:spPr>
        <p:txBody>
          <a:bodyPr anchor="b"/>
          <a:lstStyle>
            <a:lvl1pPr algn="l">
              <a:lnSpc>
                <a:spcPct val="100000"/>
              </a:lnSpc>
              <a:defRPr sz="2200">
                <a:solidFill>
                  <a:srgbClr val="023B61"/>
                </a:solidFill>
              </a:defRPr>
            </a:lvl1pPr>
          </a:lstStyle>
          <a:p>
            <a:r>
              <a:rPr lang="en-US"/>
              <a:t>CLICK TO EDIT MASTER TITLE STYLE</a:t>
            </a:r>
            <a:endParaRPr lang="en-ZA"/>
          </a:p>
        </p:txBody>
      </p:sp>
      <p:sp>
        <p:nvSpPr>
          <p:cNvPr id="16" name="Subtitle 2"/>
          <p:cNvSpPr>
            <a:spLocks noGrp="1"/>
          </p:cNvSpPr>
          <p:nvPr>
            <p:ph type="subTitle" idx="1"/>
          </p:nvPr>
        </p:nvSpPr>
        <p:spPr>
          <a:xfrm>
            <a:off x="341905" y="1926076"/>
            <a:ext cx="8395011" cy="542923"/>
          </a:xfrm>
          <a:prstGeom prst="rect">
            <a:avLst/>
          </a:prstGeom>
        </p:spPr>
        <p:txBody>
          <a:bodyPr tIns="36000">
            <a:noAutofit/>
          </a:bodyPr>
          <a:lstStyle>
            <a:lvl1pPr marL="0" indent="0" algn="l">
              <a:lnSpc>
                <a:spcPct val="100000"/>
              </a:lnSpc>
              <a:buNone/>
              <a:defRPr sz="1600" b="0">
                <a:solidFill>
                  <a:srgbClr val="023B6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
        <p:nvSpPr>
          <p:cNvPr id="29" name="Picture Placeholder 2">
            <a:extLst>
              <a:ext uri="{FF2B5EF4-FFF2-40B4-BE49-F238E27FC236}">
                <a16:creationId xmlns:a16="http://schemas.microsoft.com/office/drawing/2014/main" id="{7AE6D2D0-4826-784C-BBCD-993B71E7BFF2}"/>
              </a:ext>
            </a:extLst>
          </p:cNvPr>
          <p:cNvSpPr>
            <a:spLocks noGrp="1"/>
          </p:cNvSpPr>
          <p:nvPr>
            <p:ph type="pic" sz="quarter" idx="10"/>
          </p:nvPr>
        </p:nvSpPr>
        <p:spPr>
          <a:xfrm>
            <a:off x="-1" y="2636913"/>
            <a:ext cx="4044831" cy="3816424"/>
          </a:xfrm>
        </p:spPr>
        <p:txBody>
          <a:bodyPr/>
          <a:lstStyle>
            <a:lvl1pPr>
              <a:defRPr sz="1100"/>
            </a:lvl1pPr>
          </a:lstStyle>
          <a:p>
            <a:endParaRPr lang="en-US"/>
          </a:p>
        </p:txBody>
      </p:sp>
      <p:pic>
        <p:nvPicPr>
          <p:cNvPr id="13" name="Picture 12">
            <a:extLst>
              <a:ext uri="{FF2B5EF4-FFF2-40B4-BE49-F238E27FC236}">
                <a16:creationId xmlns:a16="http://schemas.microsoft.com/office/drawing/2014/main" id="{4CBC97A8-2029-C047-A9AF-509A77CAE5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36917" y="260649"/>
            <a:ext cx="3221617" cy="1457398"/>
          </a:xfrm>
          <a:prstGeom prst="rect">
            <a:avLst/>
          </a:prstGeom>
        </p:spPr>
      </p:pic>
      <p:sp>
        <p:nvSpPr>
          <p:cNvPr id="9" name="Picture Placeholder 2">
            <a:extLst>
              <a:ext uri="{FF2B5EF4-FFF2-40B4-BE49-F238E27FC236}">
                <a16:creationId xmlns:a16="http://schemas.microsoft.com/office/drawing/2014/main" id="{34596CEE-3370-4DA0-9F0E-6E656485F7D9}"/>
              </a:ext>
            </a:extLst>
          </p:cNvPr>
          <p:cNvSpPr>
            <a:spLocks noGrp="1"/>
          </p:cNvSpPr>
          <p:nvPr>
            <p:ph type="pic" sz="quarter" idx="11"/>
          </p:nvPr>
        </p:nvSpPr>
        <p:spPr>
          <a:xfrm>
            <a:off x="4080000" y="2636913"/>
            <a:ext cx="4032000" cy="3816424"/>
          </a:xfrm>
        </p:spPr>
        <p:txBody>
          <a:bodyPr/>
          <a:lstStyle>
            <a:lvl1pPr>
              <a:defRPr sz="1100"/>
            </a:lvl1pPr>
          </a:lstStyle>
          <a:p>
            <a:endParaRPr lang="en-US"/>
          </a:p>
        </p:txBody>
      </p:sp>
      <p:sp>
        <p:nvSpPr>
          <p:cNvPr id="10" name="Picture Placeholder 2">
            <a:extLst>
              <a:ext uri="{FF2B5EF4-FFF2-40B4-BE49-F238E27FC236}">
                <a16:creationId xmlns:a16="http://schemas.microsoft.com/office/drawing/2014/main" id="{C95DD751-98CC-4B14-9A57-EAE23CC1BEAA}"/>
              </a:ext>
            </a:extLst>
          </p:cNvPr>
          <p:cNvSpPr>
            <a:spLocks noGrp="1"/>
          </p:cNvSpPr>
          <p:nvPr>
            <p:ph type="pic" sz="quarter" idx="12"/>
          </p:nvPr>
        </p:nvSpPr>
        <p:spPr>
          <a:xfrm>
            <a:off x="8147169" y="2636913"/>
            <a:ext cx="4044831" cy="3816424"/>
          </a:xfrm>
        </p:spPr>
        <p:txBody>
          <a:bodyPr/>
          <a:lstStyle>
            <a:lvl1pPr>
              <a:defRPr sz="1100"/>
            </a:lvl1pPr>
          </a:lstStyle>
          <a:p>
            <a:endParaRPr lang="en-US"/>
          </a:p>
        </p:txBody>
      </p:sp>
      <p:sp>
        <p:nvSpPr>
          <p:cNvPr id="11" name="Rectangle 10">
            <a:extLst>
              <a:ext uri="{FF2B5EF4-FFF2-40B4-BE49-F238E27FC236}">
                <a16:creationId xmlns:a16="http://schemas.microsoft.com/office/drawing/2014/main" id="{07F29894-FE72-4B61-A86F-7B79F8EFD4A2}"/>
              </a:ext>
            </a:extLst>
          </p:cNvPr>
          <p:cNvSpPr/>
          <p:nvPr userDrawn="1"/>
        </p:nvSpPr>
        <p:spPr>
          <a:xfrm>
            <a:off x="345329" y="6597000"/>
            <a:ext cx="998671" cy="107722"/>
          </a:xfrm>
          <a:prstGeom prst="rect">
            <a:avLst/>
          </a:prstGeom>
        </p:spPr>
        <p:txBody>
          <a:bodyPr wrap="none" lIns="0" tIns="0" rIns="0" bIns="0">
            <a:spAutoFit/>
          </a:bodyPr>
          <a:lstStyle/>
          <a:p>
            <a:r>
              <a:rPr lang="en-US" sz="700">
                <a:solidFill>
                  <a:srgbClr val="023B61"/>
                </a:solidFill>
                <a:latin typeface="Arial"/>
              </a:rPr>
              <a:t>Copyright ©, 2020, Sasol</a:t>
            </a:r>
          </a:p>
        </p:txBody>
      </p:sp>
    </p:spTree>
    <p:extLst>
      <p:ext uri="{BB962C8B-B14F-4D97-AF65-F5344CB8AC3E}">
        <p14:creationId xmlns:p14="http://schemas.microsoft.com/office/powerpoint/2010/main" val="383996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ZA"/>
          </a:p>
        </p:txBody>
      </p:sp>
    </p:spTree>
    <p:extLst>
      <p:ext uri="{BB962C8B-B14F-4D97-AF65-F5344CB8AC3E}">
        <p14:creationId xmlns:p14="http://schemas.microsoft.com/office/powerpoint/2010/main" val="16872776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2 content, 2 imag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D91D33-C7EA-E649-AFCC-8C97C93E324A}"/>
              </a:ext>
            </a:extLst>
          </p:cNvPr>
          <p:cNvSpPr/>
          <p:nvPr/>
        </p:nvSpPr>
        <p:spPr>
          <a:xfrm>
            <a:off x="6168000" y="1269003"/>
            <a:ext cx="5689568" cy="4895999"/>
          </a:xfrm>
          <a:prstGeom prst="rect">
            <a:avLst/>
          </a:prstGeom>
          <a:solidFill>
            <a:srgbClr val="E1EBF1">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sp>
        <p:nvSpPr>
          <p:cNvPr id="2" name="Title 1"/>
          <p:cNvSpPr>
            <a:spLocks noGrp="1"/>
          </p:cNvSpPr>
          <p:nvPr>
            <p:ph type="title"/>
          </p:nvPr>
        </p:nvSpPr>
        <p:spPr/>
        <p:txBody>
          <a:bodyPr/>
          <a:lstStyle>
            <a:lvl1pPr>
              <a:defRPr>
                <a:solidFill>
                  <a:srgbClr val="023B61"/>
                </a:solidFill>
              </a:defRPr>
            </a:lvl1pPr>
          </a:lstStyle>
          <a:p>
            <a:r>
              <a:rPr lang="en-US"/>
              <a:t>Click to edit Master title style</a:t>
            </a:r>
            <a:endParaRPr lang="en-ZA"/>
          </a:p>
        </p:txBody>
      </p:sp>
      <p:sp>
        <p:nvSpPr>
          <p:cNvPr id="12" name="Content Placeholder 2"/>
          <p:cNvSpPr>
            <a:spLocks noGrp="1"/>
          </p:cNvSpPr>
          <p:nvPr>
            <p:ph idx="16"/>
          </p:nvPr>
        </p:nvSpPr>
        <p:spPr>
          <a:xfrm>
            <a:off x="6288025" y="2081393"/>
            <a:ext cx="5423979" cy="3939608"/>
          </a:xfrm>
        </p:spPr>
        <p:txBody>
          <a:bodyPr/>
          <a:lstStyle>
            <a:lvl1pPr marL="0" indent="0">
              <a:buFont typeface="Arial" panose="020B0604020202020204" pitchFamily="34" charset="0"/>
              <a:buNone/>
              <a:defRPr>
                <a:solidFill>
                  <a:srgbClr val="023B61"/>
                </a:solidFill>
              </a:defRPr>
            </a:lvl1pPr>
            <a:lvl2pPr marL="270265" indent="-195258">
              <a:buClrTx/>
              <a:defRPr>
                <a:solidFill>
                  <a:srgbClr val="023B61"/>
                </a:solidFill>
              </a:defRPr>
            </a:lvl2pPr>
            <a:lvl3pPr marL="471476" indent="-141682">
              <a:defRPr>
                <a:solidFill>
                  <a:srgbClr val="023B61"/>
                </a:solidFill>
              </a:defRPr>
            </a:lvl3pPr>
            <a:lvl4pPr marL="741741" indent="-136919">
              <a:defRPr>
                <a:solidFill>
                  <a:srgbClr val="023B61"/>
                </a:solidFill>
              </a:defRPr>
            </a:lvl4pPr>
            <a:lvl5pPr marL="941762" indent="-138110">
              <a:defRPr>
                <a:solidFill>
                  <a:srgbClr val="023B6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4" name="Text Placeholder 7">
            <a:extLst>
              <a:ext uri="{FF2B5EF4-FFF2-40B4-BE49-F238E27FC236}">
                <a16:creationId xmlns:a16="http://schemas.microsoft.com/office/drawing/2014/main" id="{C94DAC07-B674-564E-B081-CC7283DD42B2}"/>
              </a:ext>
            </a:extLst>
          </p:cNvPr>
          <p:cNvSpPr>
            <a:spLocks noGrp="1"/>
          </p:cNvSpPr>
          <p:nvPr>
            <p:ph type="body" sz="quarter" idx="17"/>
          </p:nvPr>
        </p:nvSpPr>
        <p:spPr>
          <a:xfrm>
            <a:off x="6288021" y="1422097"/>
            <a:ext cx="5423979" cy="504000"/>
          </a:xfrm>
          <a:prstGeom prst="rect">
            <a:avLst/>
          </a:prstGeom>
        </p:spPr>
        <p:txBody>
          <a:bodyPr anchor="ctr"/>
          <a:lstStyle>
            <a:lvl1pPr marL="171446" indent="-171446">
              <a:buSzPct val="150000"/>
              <a:buFontTx/>
              <a:buBlip>
                <a:blip r:embed="rId2"/>
              </a:buBlip>
              <a:defRPr lang="en-US" sz="1351" b="1" kern="1200" dirty="0" smtClean="0">
                <a:solidFill>
                  <a:srgbClr val="007DB6"/>
                </a:solidFill>
                <a:latin typeface="Arial" panose="020B0604020202020204" pitchFamily="34" charset="0"/>
                <a:ea typeface="+mn-ea"/>
                <a:cs typeface="Arial" panose="020B0604020202020204" pitchFamily="34" charset="0"/>
              </a:defRPr>
            </a:lvl1pPr>
          </a:lstStyle>
          <a:p>
            <a:pPr lvl="0"/>
            <a:r>
              <a:rPr lang="en-US"/>
              <a:t>Click to edit Master text styles</a:t>
            </a:r>
          </a:p>
        </p:txBody>
      </p:sp>
      <p:sp>
        <p:nvSpPr>
          <p:cNvPr id="15" name="Rectangle 14">
            <a:extLst>
              <a:ext uri="{FF2B5EF4-FFF2-40B4-BE49-F238E27FC236}">
                <a16:creationId xmlns:a16="http://schemas.microsoft.com/office/drawing/2014/main" id="{A0E1B652-4BFB-AD46-AA87-E22B39AAC8C6}"/>
              </a:ext>
            </a:extLst>
          </p:cNvPr>
          <p:cNvSpPr/>
          <p:nvPr/>
        </p:nvSpPr>
        <p:spPr>
          <a:xfrm>
            <a:off x="334432" y="1269001"/>
            <a:ext cx="5761568" cy="4896000"/>
          </a:xfrm>
          <a:prstGeom prst="rect">
            <a:avLst/>
          </a:prstGeom>
          <a:solidFill>
            <a:srgbClr val="E1EBF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spTree>
    <p:extLst>
      <p:ext uri="{BB962C8B-B14F-4D97-AF65-F5344CB8AC3E}">
        <p14:creationId xmlns:p14="http://schemas.microsoft.com/office/powerpoint/2010/main" val="238747974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15" name="Title 1"/>
          <p:cNvSpPr>
            <a:spLocks noGrp="1"/>
          </p:cNvSpPr>
          <p:nvPr>
            <p:ph type="ctrTitle" hasCustomPrompt="1"/>
          </p:nvPr>
        </p:nvSpPr>
        <p:spPr>
          <a:xfrm>
            <a:off x="341905" y="1011607"/>
            <a:ext cx="8395011" cy="822169"/>
          </a:xfrm>
        </p:spPr>
        <p:txBody>
          <a:bodyPr anchor="b"/>
          <a:lstStyle>
            <a:lvl1pPr algn="l">
              <a:lnSpc>
                <a:spcPct val="100000"/>
              </a:lnSpc>
              <a:defRPr sz="1651">
                <a:solidFill>
                  <a:srgbClr val="023B61"/>
                </a:solidFill>
              </a:defRPr>
            </a:lvl1pPr>
          </a:lstStyle>
          <a:p>
            <a:r>
              <a:rPr lang="en-US"/>
              <a:t>CLICK TO EDIT MASTER TITLE STYLE</a:t>
            </a:r>
            <a:endParaRPr lang="en-ZA"/>
          </a:p>
        </p:txBody>
      </p:sp>
      <p:sp>
        <p:nvSpPr>
          <p:cNvPr id="16" name="Subtitle 2"/>
          <p:cNvSpPr>
            <a:spLocks noGrp="1"/>
          </p:cNvSpPr>
          <p:nvPr>
            <p:ph type="subTitle" idx="1"/>
          </p:nvPr>
        </p:nvSpPr>
        <p:spPr>
          <a:xfrm>
            <a:off x="341905" y="1926082"/>
            <a:ext cx="8395011" cy="542923"/>
          </a:xfrm>
          <a:prstGeom prst="rect">
            <a:avLst/>
          </a:prstGeom>
        </p:spPr>
        <p:txBody>
          <a:bodyPr tIns="36000">
            <a:noAutofit/>
          </a:bodyPr>
          <a:lstStyle>
            <a:lvl1pPr marL="0" indent="0" algn="l">
              <a:lnSpc>
                <a:spcPct val="100000"/>
              </a:lnSpc>
              <a:buNone/>
              <a:defRPr sz="1200" b="0">
                <a:solidFill>
                  <a:srgbClr val="023B61"/>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en-US"/>
              <a:t>Click to edit Master subtitle style</a:t>
            </a:r>
            <a:endParaRPr lang="en-ZA"/>
          </a:p>
        </p:txBody>
      </p:sp>
      <p:sp>
        <p:nvSpPr>
          <p:cNvPr id="29" name="Picture Placeholder 2">
            <a:extLst>
              <a:ext uri="{FF2B5EF4-FFF2-40B4-BE49-F238E27FC236}">
                <a16:creationId xmlns:a16="http://schemas.microsoft.com/office/drawing/2014/main" id="{7AE6D2D0-4826-784C-BBCD-993B71E7BFF2}"/>
              </a:ext>
            </a:extLst>
          </p:cNvPr>
          <p:cNvSpPr>
            <a:spLocks noGrp="1"/>
          </p:cNvSpPr>
          <p:nvPr>
            <p:ph type="pic" sz="quarter" idx="10"/>
          </p:nvPr>
        </p:nvSpPr>
        <p:spPr>
          <a:xfrm>
            <a:off x="-22936" y="2636913"/>
            <a:ext cx="12214936" cy="3816424"/>
          </a:xfrm>
        </p:spPr>
        <p:txBody>
          <a:bodyPr/>
          <a:lstStyle>
            <a:lvl1pPr>
              <a:defRPr sz="825"/>
            </a:lvl1pPr>
          </a:lstStyle>
          <a:p>
            <a:r>
              <a:rPr lang="en-US"/>
              <a:t>Click icon to add picture</a:t>
            </a:r>
          </a:p>
        </p:txBody>
      </p:sp>
      <p:pic>
        <p:nvPicPr>
          <p:cNvPr id="13" name="Picture 12">
            <a:extLst>
              <a:ext uri="{FF2B5EF4-FFF2-40B4-BE49-F238E27FC236}">
                <a16:creationId xmlns:a16="http://schemas.microsoft.com/office/drawing/2014/main" id="{4CBC97A8-2029-C047-A9AF-509A77CAE52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736921" y="260649"/>
            <a:ext cx="3221617" cy="1457398"/>
          </a:xfrm>
          <a:prstGeom prst="rect">
            <a:avLst/>
          </a:prstGeom>
        </p:spPr>
      </p:pic>
      <p:sp>
        <p:nvSpPr>
          <p:cNvPr id="18" name="Rectangle 17">
            <a:extLst>
              <a:ext uri="{FF2B5EF4-FFF2-40B4-BE49-F238E27FC236}">
                <a16:creationId xmlns:a16="http://schemas.microsoft.com/office/drawing/2014/main" id="{9935F8EE-3642-F14F-9910-094F504FBF3B}"/>
              </a:ext>
            </a:extLst>
          </p:cNvPr>
          <p:cNvSpPr/>
          <p:nvPr/>
        </p:nvSpPr>
        <p:spPr>
          <a:xfrm>
            <a:off x="119339" y="6569061"/>
            <a:ext cx="930063" cy="173124"/>
          </a:xfrm>
          <a:prstGeom prst="rect">
            <a:avLst/>
          </a:prstGeom>
        </p:spPr>
        <p:txBody>
          <a:bodyPr wrap="none">
            <a:spAutoFit/>
          </a:bodyPr>
          <a:lstStyle/>
          <a:p>
            <a:r>
              <a:rPr lang="en-US" sz="525">
                <a:solidFill>
                  <a:srgbClr val="023B61"/>
                </a:solidFill>
                <a:latin typeface="Arial"/>
              </a:rPr>
              <a:t>Copyright ©, 2020, Sasol</a:t>
            </a:r>
          </a:p>
        </p:txBody>
      </p:sp>
    </p:spTree>
    <p:extLst>
      <p:ext uri="{BB962C8B-B14F-4D97-AF65-F5344CB8AC3E}">
        <p14:creationId xmlns:p14="http://schemas.microsoft.com/office/powerpoint/2010/main" val="183383106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9_Title slide option 2">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1D05AB2-BC4F-014F-89AA-54A6ECFDB3BD}"/>
              </a:ext>
            </a:extLst>
          </p:cNvPr>
          <p:cNvSpPr/>
          <p:nvPr/>
        </p:nvSpPr>
        <p:spPr>
          <a:xfrm>
            <a:off x="0" y="1812561"/>
            <a:ext cx="12192000" cy="4667614"/>
          </a:xfrm>
          <a:prstGeom prst="rect">
            <a:avLst/>
          </a:prstGeom>
          <a:solidFill>
            <a:srgbClr val="E1EBF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pic>
        <p:nvPicPr>
          <p:cNvPr id="14" name="Picture 13">
            <a:extLst>
              <a:ext uri="{FF2B5EF4-FFF2-40B4-BE49-F238E27FC236}">
                <a16:creationId xmlns:a16="http://schemas.microsoft.com/office/drawing/2014/main" id="{479D3BAA-B020-B847-A80E-FCA91D9499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736921" y="260649"/>
            <a:ext cx="3221617" cy="1457398"/>
          </a:xfrm>
          <a:prstGeom prst="rect">
            <a:avLst/>
          </a:prstGeom>
        </p:spPr>
      </p:pic>
      <p:sp>
        <p:nvSpPr>
          <p:cNvPr id="21" name="Rectangle 20">
            <a:extLst>
              <a:ext uri="{FF2B5EF4-FFF2-40B4-BE49-F238E27FC236}">
                <a16:creationId xmlns:a16="http://schemas.microsoft.com/office/drawing/2014/main" id="{1E7EC05A-2EE6-3540-8D9D-6E1477A1B8D2}"/>
              </a:ext>
            </a:extLst>
          </p:cNvPr>
          <p:cNvSpPr/>
          <p:nvPr/>
        </p:nvSpPr>
        <p:spPr>
          <a:xfrm>
            <a:off x="0" y="6462563"/>
            <a:ext cx="12192000" cy="395443"/>
          </a:xfrm>
          <a:prstGeom prst="rect">
            <a:avLst/>
          </a:prstGeom>
          <a:solidFill>
            <a:srgbClr val="E1EBF1">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sp>
        <p:nvSpPr>
          <p:cNvPr id="22" name="Rectangle 6">
            <a:extLst>
              <a:ext uri="{FF2B5EF4-FFF2-40B4-BE49-F238E27FC236}">
                <a16:creationId xmlns:a16="http://schemas.microsoft.com/office/drawing/2014/main" id="{0242EF1D-E640-0F4B-97ED-51B9DE65E365}"/>
              </a:ext>
            </a:extLst>
          </p:cNvPr>
          <p:cNvSpPr>
            <a:spLocks noChangeArrowheads="1"/>
          </p:cNvSpPr>
          <p:nvPr/>
        </p:nvSpPr>
        <p:spPr bwMode="auto">
          <a:xfrm>
            <a:off x="11280779" y="6540063"/>
            <a:ext cx="5762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eaLnBrk="1" hangingPunct="1">
              <a:defRPr/>
            </a:pPr>
            <a:fld id="{05A3B1D6-BE7D-ED47-BA2A-F92B9238A21D}" type="slidenum">
              <a:rPr lang="en-ZA" altLang="en-US" sz="600" b="1" smtClean="0">
                <a:solidFill>
                  <a:srgbClr val="023B61"/>
                </a:solidFill>
              </a:rPr>
              <a:pPr algn="r" eaLnBrk="1" hangingPunct="1">
                <a:defRPr/>
              </a:pPr>
              <a:t>‹#›</a:t>
            </a:fld>
            <a:endParaRPr lang="en-ZA" altLang="en-US" sz="600" b="1">
              <a:solidFill>
                <a:srgbClr val="023B61"/>
              </a:solidFill>
            </a:endParaRPr>
          </a:p>
        </p:txBody>
      </p:sp>
      <p:sp>
        <p:nvSpPr>
          <p:cNvPr id="25" name="Rectangle 24">
            <a:extLst>
              <a:ext uri="{FF2B5EF4-FFF2-40B4-BE49-F238E27FC236}">
                <a16:creationId xmlns:a16="http://schemas.microsoft.com/office/drawing/2014/main" id="{81B1360F-5F53-A54C-9B8A-3582A87B5DCA}"/>
              </a:ext>
            </a:extLst>
          </p:cNvPr>
          <p:cNvSpPr/>
          <p:nvPr/>
        </p:nvSpPr>
        <p:spPr>
          <a:xfrm>
            <a:off x="119339" y="6569061"/>
            <a:ext cx="930063" cy="173124"/>
          </a:xfrm>
          <a:prstGeom prst="rect">
            <a:avLst/>
          </a:prstGeom>
        </p:spPr>
        <p:txBody>
          <a:bodyPr wrap="none">
            <a:spAutoFit/>
          </a:bodyPr>
          <a:lstStyle/>
          <a:p>
            <a:r>
              <a:rPr lang="en-US" sz="525">
                <a:solidFill>
                  <a:srgbClr val="023B61"/>
                </a:solidFill>
                <a:latin typeface="Arial"/>
              </a:rPr>
              <a:t>Copyright ©, 2020, Sasol</a:t>
            </a:r>
          </a:p>
        </p:txBody>
      </p:sp>
      <p:sp>
        <p:nvSpPr>
          <p:cNvPr id="26" name="Picture Placeholder 2">
            <a:extLst>
              <a:ext uri="{FF2B5EF4-FFF2-40B4-BE49-F238E27FC236}">
                <a16:creationId xmlns:a16="http://schemas.microsoft.com/office/drawing/2014/main" id="{75BB46FB-1EE5-FA48-8B17-EF100CCDA5B2}"/>
              </a:ext>
            </a:extLst>
          </p:cNvPr>
          <p:cNvSpPr>
            <a:spLocks noGrp="1"/>
          </p:cNvSpPr>
          <p:nvPr>
            <p:ph type="pic" sz="quarter" idx="10"/>
          </p:nvPr>
        </p:nvSpPr>
        <p:spPr>
          <a:xfrm>
            <a:off x="-22936" y="1812567"/>
            <a:ext cx="6118936" cy="4640775"/>
          </a:xfrm>
        </p:spPr>
        <p:txBody>
          <a:bodyPr/>
          <a:lstStyle>
            <a:lvl1pPr>
              <a:defRPr sz="825"/>
            </a:lvl1pPr>
          </a:lstStyle>
          <a:p>
            <a:r>
              <a:rPr lang="en-US"/>
              <a:t>Click icon to add picture</a:t>
            </a:r>
          </a:p>
        </p:txBody>
      </p:sp>
      <p:sp>
        <p:nvSpPr>
          <p:cNvPr id="30" name="Title 1">
            <a:extLst>
              <a:ext uri="{FF2B5EF4-FFF2-40B4-BE49-F238E27FC236}">
                <a16:creationId xmlns:a16="http://schemas.microsoft.com/office/drawing/2014/main" id="{0A591E79-A8B2-C342-8373-56C03B2F5382}"/>
              </a:ext>
            </a:extLst>
          </p:cNvPr>
          <p:cNvSpPr>
            <a:spLocks noGrp="1"/>
          </p:cNvSpPr>
          <p:nvPr>
            <p:ph type="ctrTitle" hasCustomPrompt="1"/>
          </p:nvPr>
        </p:nvSpPr>
        <p:spPr>
          <a:xfrm>
            <a:off x="6612702" y="2793412"/>
            <a:ext cx="5034015" cy="1457398"/>
          </a:xfrm>
        </p:spPr>
        <p:txBody>
          <a:bodyPr anchor="b"/>
          <a:lstStyle>
            <a:lvl1pPr algn="l">
              <a:lnSpc>
                <a:spcPct val="100000"/>
              </a:lnSpc>
              <a:defRPr sz="1651">
                <a:solidFill>
                  <a:srgbClr val="023B61"/>
                </a:solidFill>
              </a:defRPr>
            </a:lvl1pPr>
          </a:lstStyle>
          <a:p>
            <a:r>
              <a:rPr lang="en-US"/>
              <a:t>CLICK TO EDIT MASTER TITLE STYLE</a:t>
            </a:r>
            <a:endParaRPr lang="en-ZA"/>
          </a:p>
        </p:txBody>
      </p:sp>
      <p:sp>
        <p:nvSpPr>
          <p:cNvPr id="31" name="Subtitle 2">
            <a:extLst>
              <a:ext uri="{FF2B5EF4-FFF2-40B4-BE49-F238E27FC236}">
                <a16:creationId xmlns:a16="http://schemas.microsoft.com/office/drawing/2014/main" id="{73B99938-01AA-C243-B8A6-0434305054FC}"/>
              </a:ext>
            </a:extLst>
          </p:cNvPr>
          <p:cNvSpPr>
            <a:spLocks noGrp="1"/>
          </p:cNvSpPr>
          <p:nvPr>
            <p:ph type="subTitle" idx="1"/>
          </p:nvPr>
        </p:nvSpPr>
        <p:spPr>
          <a:xfrm>
            <a:off x="6612702" y="4343121"/>
            <a:ext cx="5034015" cy="1034081"/>
          </a:xfrm>
          <a:prstGeom prst="rect">
            <a:avLst/>
          </a:prstGeom>
        </p:spPr>
        <p:txBody>
          <a:bodyPr tIns="36000">
            <a:noAutofit/>
          </a:bodyPr>
          <a:lstStyle>
            <a:lvl1pPr marL="0" indent="0" algn="l">
              <a:lnSpc>
                <a:spcPct val="100000"/>
              </a:lnSpc>
              <a:buNone/>
              <a:defRPr sz="1200" b="0">
                <a:solidFill>
                  <a:srgbClr val="023B61"/>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en-US"/>
              <a:t>Click to edit Master subtitle style</a:t>
            </a:r>
            <a:endParaRPr lang="en-ZA"/>
          </a:p>
        </p:txBody>
      </p:sp>
    </p:spTree>
    <p:extLst>
      <p:ext uri="{BB962C8B-B14F-4D97-AF65-F5344CB8AC3E}">
        <p14:creationId xmlns:p14="http://schemas.microsoft.com/office/powerpoint/2010/main" val="250697969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0_Title slide option 2">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1D05AB2-BC4F-014F-89AA-54A6ECFDB3BD}"/>
              </a:ext>
            </a:extLst>
          </p:cNvPr>
          <p:cNvSpPr/>
          <p:nvPr/>
        </p:nvSpPr>
        <p:spPr>
          <a:xfrm>
            <a:off x="0" y="1812561"/>
            <a:ext cx="12192000" cy="4667614"/>
          </a:xfrm>
          <a:prstGeom prst="rect">
            <a:avLst/>
          </a:prstGeom>
          <a:solidFill>
            <a:srgbClr val="023B6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pic>
        <p:nvPicPr>
          <p:cNvPr id="14" name="Picture 13">
            <a:extLst>
              <a:ext uri="{FF2B5EF4-FFF2-40B4-BE49-F238E27FC236}">
                <a16:creationId xmlns:a16="http://schemas.microsoft.com/office/drawing/2014/main" id="{479D3BAA-B020-B847-A80E-FCA91D9499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736921" y="260649"/>
            <a:ext cx="3221617" cy="1457398"/>
          </a:xfrm>
          <a:prstGeom prst="rect">
            <a:avLst/>
          </a:prstGeom>
        </p:spPr>
      </p:pic>
      <p:sp>
        <p:nvSpPr>
          <p:cNvPr id="26" name="Picture Placeholder 2">
            <a:extLst>
              <a:ext uri="{FF2B5EF4-FFF2-40B4-BE49-F238E27FC236}">
                <a16:creationId xmlns:a16="http://schemas.microsoft.com/office/drawing/2014/main" id="{75BB46FB-1EE5-FA48-8B17-EF100CCDA5B2}"/>
              </a:ext>
            </a:extLst>
          </p:cNvPr>
          <p:cNvSpPr>
            <a:spLocks noGrp="1"/>
          </p:cNvSpPr>
          <p:nvPr>
            <p:ph type="pic" sz="quarter" idx="10"/>
          </p:nvPr>
        </p:nvSpPr>
        <p:spPr>
          <a:xfrm>
            <a:off x="-22936" y="1812567"/>
            <a:ext cx="6118936" cy="4640775"/>
          </a:xfrm>
        </p:spPr>
        <p:txBody>
          <a:bodyPr/>
          <a:lstStyle>
            <a:lvl1pPr>
              <a:defRPr sz="825"/>
            </a:lvl1pPr>
          </a:lstStyle>
          <a:p>
            <a:r>
              <a:rPr lang="en-US"/>
              <a:t>Click icon to add picture</a:t>
            </a:r>
          </a:p>
        </p:txBody>
      </p:sp>
      <p:sp>
        <p:nvSpPr>
          <p:cNvPr id="30" name="Title 1">
            <a:extLst>
              <a:ext uri="{FF2B5EF4-FFF2-40B4-BE49-F238E27FC236}">
                <a16:creationId xmlns:a16="http://schemas.microsoft.com/office/drawing/2014/main" id="{0A591E79-A8B2-C342-8373-56C03B2F5382}"/>
              </a:ext>
            </a:extLst>
          </p:cNvPr>
          <p:cNvSpPr>
            <a:spLocks noGrp="1"/>
          </p:cNvSpPr>
          <p:nvPr>
            <p:ph type="ctrTitle" hasCustomPrompt="1"/>
          </p:nvPr>
        </p:nvSpPr>
        <p:spPr>
          <a:xfrm>
            <a:off x="6612702" y="2793412"/>
            <a:ext cx="5034015" cy="1457398"/>
          </a:xfrm>
        </p:spPr>
        <p:txBody>
          <a:bodyPr anchor="b"/>
          <a:lstStyle>
            <a:lvl1pPr algn="l">
              <a:lnSpc>
                <a:spcPct val="100000"/>
              </a:lnSpc>
              <a:defRPr sz="1651">
                <a:solidFill>
                  <a:schemeClr val="bg1"/>
                </a:solidFill>
              </a:defRPr>
            </a:lvl1pPr>
          </a:lstStyle>
          <a:p>
            <a:r>
              <a:rPr lang="en-US"/>
              <a:t>CLICK TO EDIT MASTER TITLE STYLE</a:t>
            </a:r>
            <a:endParaRPr lang="en-ZA"/>
          </a:p>
        </p:txBody>
      </p:sp>
      <p:sp>
        <p:nvSpPr>
          <p:cNvPr id="31" name="Subtitle 2">
            <a:extLst>
              <a:ext uri="{FF2B5EF4-FFF2-40B4-BE49-F238E27FC236}">
                <a16:creationId xmlns:a16="http://schemas.microsoft.com/office/drawing/2014/main" id="{73B99938-01AA-C243-B8A6-0434305054FC}"/>
              </a:ext>
            </a:extLst>
          </p:cNvPr>
          <p:cNvSpPr>
            <a:spLocks noGrp="1"/>
          </p:cNvSpPr>
          <p:nvPr>
            <p:ph type="subTitle" idx="1"/>
          </p:nvPr>
        </p:nvSpPr>
        <p:spPr>
          <a:xfrm>
            <a:off x="6612702" y="4343121"/>
            <a:ext cx="5034015" cy="1034081"/>
          </a:xfrm>
          <a:prstGeom prst="rect">
            <a:avLst/>
          </a:prstGeom>
        </p:spPr>
        <p:txBody>
          <a:bodyPr tIns="36000">
            <a:noAutofit/>
          </a:bodyPr>
          <a:lstStyle>
            <a:lvl1pPr marL="0" indent="0" algn="l">
              <a:lnSpc>
                <a:spcPct val="100000"/>
              </a:lnSpc>
              <a:buNone/>
              <a:defRPr sz="1200" b="0">
                <a:solidFill>
                  <a:schemeClr val="bg1"/>
                </a:solidFill>
              </a:defRPr>
            </a:lvl1pPr>
            <a:lvl2pPr marL="342891" indent="0" algn="ctr">
              <a:buNone/>
              <a:defRPr>
                <a:solidFill>
                  <a:schemeClr val="tx1">
                    <a:tint val="75000"/>
                  </a:schemeClr>
                </a:solidFill>
              </a:defRPr>
            </a:lvl2pPr>
            <a:lvl3pPr marL="685783" indent="0" algn="ctr">
              <a:buNone/>
              <a:defRPr>
                <a:solidFill>
                  <a:schemeClr val="tx1">
                    <a:tint val="75000"/>
                  </a:schemeClr>
                </a:solidFill>
              </a:defRPr>
            </a:lvl3pPr>
            <a:lvl4pPr marL="1028674"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9" indent="0" algn="ctr">
              <a:buNone/>
              <a:defRPr>
                <a:solidFill>
                  <a:schemeClr val="tx1">
                    <a:tint val="75000"/>
                  </a:schemeClr>
                </a:solidFill>
              </a:defRPr>
            </a:lvl7pPr>
            <a:lvl8pPr marL="2400240" indent="0" algn="ctr">
              <a:buNone/>
              <a:defRPr>
                <a:solidFill>
                  <a:schemeClr val="tx1">
                    <a:tint val="75000"/>
                  </a:schemeClr>
                </a:solidFill>
              </a:defRPr>
            </a:lvl8pPr>
            <a:lvl9pPr marL="2743131" indent="0" algn="ctr">
              <a:buNone/>
              <a:defRPr>
                <a:solidFill>
                  <a:schemeClr val="tx1">
                    <a:tint val="75000"/>
                  </a:schemeClr>
                </a:solidFill>
              </a:defRPr>
            </a:lvl9pPr>
          </a:lstStyle>
          <a:p>
            <a:r>
              <a:rPr lang="en-US"/>
              <a:t>Click to edit Master subtitle style</a:t>
            </a:r>
            <a:endParaRPr lang="en-ZA"/>
          </a:p>
        </p:txBody>
      </p:sp>
      <p:sp>
        <p:nvSpPr>
          <p:cNvPr id="10" name="Rectangle 9">
            <a:extLst>
              <a:ext uri="{FF2B5EF4-FFF2-40B4-BE49-F238E27FC236}">
                <a16:creationId xmlns:a16="http://schemas.microsoft.com/office/drawing/2014/main" id="{ED6BEC65-6090-9642-9FF2-0055D954EAD9}"/>
              </a:ext>
            </a:extLst>
          </p:cNvPr>
          <p:cNvSpPr/>
          <p:nvPr/>
        </p:nvSpPr>
        <p:spPr>
          <a:xfrm>
            <a:off x="0" y="6480181"/>
            <a:ext cx="12192000" cy="377825"/>
          </a:xfrm>
          <a:prstGeom prst="rect">
            <a:avLst/>
          </a:prstGeom>
          <a:solidFill>
            <a:srgbClr val="E1EBF1">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sp>
        <p:nvSpPr>
          <p:cNvPr id="11" name="Rectangle 6">
            <a:extLst>
              <a:ext uri="{FF2B5EF4-FFF2-40B4-BE49-F238E27FC236}">
                <a16:creationId xmlns:a16="http://schemas.microsoft.com/office/drawing/2014/main" id="{206EC6D4-45A1-074F-949E-FBFEDDB8B502}"/>
              </a:ext>
            </a:extLst>
          </p:cNvPr>
          <p:cNvSpPr>
            <a:spLocks noChangeArrowheads="1"/>
          </p:cNvSpPr>
          <p:nvPr/>
        </p:nvSpPr>
        <p:spPr bwMode="auto">
          <a:xfrm>
            <a:off x="11280779" y="6540063"/>
            <a:ext cx="5762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eaLnBrk="1" hangingPunct="1">
              <a:defRPr/>
            </a:pPr>
            <a:fld id="{05A3B1D6-BE7D-ED47-BA2A-F92B9238A21D}" type="slidenum">
              <a:rPr lang="en-ZA" altLang="en-US" sz="600" b="1" smtClean="0">
                <a:solidFill>
                  <a:srgbClr val="023B61"/>
                </a:solidFill>
              </a:rPr>
              <a:pPr algn="r" eaLnBrk="1" hangingPunct="1">
                <a:defRPr/>
              </a:pPr>
              <a:t>‹#›</a:t>
            </a:fld>
            <a:endParaRPr lang="en-ZA" altLang="en-US" sz="600" b="1">
              <a:solidFill>
                <a:srgbClr val="023B61"/>
              </a:solidFill>
            </a:endParaRPr>
          </a:p>
        </p:txBody>
      </p:sp>
      <p:sp>
        <p:nvSpPr>
          <p:cNvPr id="12" name="Rectangle 11">
            <a:extLst>
              <a:ext uri="{FF2B5EF4-FFF2-40B4-BE49-F238E27FC236}">
                <a16:creationId xmlns:a16="http://schemas.microsoft.com/office/drawing/2014/main" id="{52BA4585-B515-7140-A774-0DFF385556BB}"/>
              </a:ext>
            </a:extLst>
          </p:cNvPr>
          <p:cNvSpPr/>
          <p:nvPr/>
        </p:nvSpPr>
        <p:spPr>
          <a:xfrm>
            <a:off x="119339" y="6569061"/>
            <a:ext cx="930063" cy="173124"/>
          </a:xfrm>
          <a:prstGeom prst="rect">
            <a:avLst/>
          </a:prstGeom>
        </p:spPr>
        <p:txBody>
          <a:bodyPr wrap="none">
            <a:spAutoFit/>
          </a:bodyPr>
          <a:lstStyle/>
          <a:p>
            <a:r>
              <a:rPr lang="en-US" sz="525">
                <a:solidFill>
                  <a:srgbClr val="023B61"/>
                </a:solidFill>
                <a:latin typeface="Arial"/>
              </a:rPr>
              <a:t>Copyright ©, 2020, Sasol</a:t>
            </a:r>
          </a:p>
        </p:txBody>
      </p:sp>
    </p:spTree>
    <p:extLst>
      <p:ext uri="{BB962C8B-B14F-4D97-AF65-F5344CB8AC3E}">
        <p14:creationId xmlns:p14="http://schemas.microsoft.com/office/powerpoint/2010/main" val="122523349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2A49F4-DD61-1044-B6AE-412A5D7EE82A}"/>
              </a:ext>
            </a:extLst>
          </p:cNvPr>
          <p:cNvSpPr/>
          <p:nvPr/>
        </p:nvSpPr>
        <p:spPr>
          <a:xfrm>
            <a:off x="0" y="6462563"/>
            <a:ext cx="12192000" cy="395443"/>
          </a:xfrm>
          <a:prstGeom prst="rect">
            <a:avLst/>
          </a:prstGeom>
          <a:solidFill>
            <a:srgbClr val="E1EBF1">
              <a:alpha val="5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75"/>
              </a:spcBef>
              <a:spcAft>
                <a:spcPts val="75"/>
              </a:spcAft>
            </a:pPr>
            <a:endParaRPr lang="en-GB" sz="1051">
              <a:solidFill>
                <a:prstClr val="white"/>
              </a:solidFill>
            </a:endParaRPr>
          </a:p>
        </p:txBody>
      </p:sp>
      <p:sp>
        <p:nvSpPr>
          <p:cNvPr id="1027" name="Title Placeholder 1"/>
          <p:cNvSpPr>
            <a:spLocks noGrp="1"/>
          </p:cNvSpPr>
          <p:nvPr>
            <p:ph type="title"/>
          </p:nvPr>
        </p:nvSpPr>
        <p:spPr bwMode="auto">
          <a:xfrm>
            <a:off x="334963" y="325054"/>
            <a:ext cx="99568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36000" rIns="0" bIns="0" numCol="1" anchor="ctr" anchorCtr="0" compatLnSpc="1">
            <a:prstTxWarp prst="textNoShape">
              <a:avLst/>
            </a:prstTxWarp>
          </a:bodyPr>
          <a:lstStyle/>
          <a:p>
            <a:pPr lvl="0"/>
            <a:r>
              <a:rPr lang="en-US" altLang="en-US"/>
              <a:t>Click to edit Master title style</a:t>
            </a:r>
            <a:endParaRPr lang="en-ZA" altLang="en-US"/>
          </a:p>
        </p:txBody>
      </p:sp>
      <p:sp>
        <p:nvSpPr>
          <p:cNvPr id="1028" name="Text Placeholder 2"/>
          <p:cNvSpPr>
            <a:spLocks noGrp="1"/>
          </p:cNvSpPr>
          <p:nvPr>
            <p:ph type="body" idx="1"/>
          </p:nvPr>
        </p:nvSpPr>
        <p:spPr bwMode="auto">
          <a:xfrm>
            <a:off x="334965" y="1247239"/>
            <a:ext cx="11522075" cy="470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ZA" altLang="en-US"/>
          </a:p>
        </p:txBody>
      </p:sp>
      <p:sp>
        <p:nvSpPr>
          <p:cNvPr id="5" name="Footer Placeholder 4"/>
          <p:cNvSpPr>
            <a:spLocks noGrp="1"/>
          </p:cNvSpPr>
          <p:nvPr>
            <p:ph type="ftr" sz="quarter" idx="3"/>
          </p:nvPr>
        </p:nvSpPr>
        <p:spPr>
          <a:xfrm>
            <a:off x="334966" y="6043605"/>
            <a:ext cx="11523663" cy="215900"/>
          </a:xfrm>
          <a:prstGeom prst="rect">
            <a:avLst/>
          </a:prstGeom>
        </p:spPr>
        <p:txBody>
          <a:bodyPr vert="horz" lIns="0" tIns="0" rIns="0" bIns="0" rtlCol="0" anchor="b"/>
          <a:lstStyle>
            <a:lvl1pPr algn="l" eaLnBrk="1" fontAlgn="auto" hangingPunct="1">
              <a:spcBef>
                <a:spcPts val="0"/>
              </a:spcBef>
              <a:spcAft>
                <a:spcPts val="0"/>
              </a:spcAft>
              <a:defRPr sz="675" b="0" i="0">
                <a:solidFill>
                  <a:srgbClr val="033B61"/>
                </a:solidFill>
                <a:latin typeface="+mn-lt"/>
              </a:defRPr>
            </a:lvl1pPr>
          </a:lstStyle>
          <a:p>
            <a:pPr>
              <a:defRPr/>
            </a:pPr>
            <a:endParaRPr lang="en-ZA"/>
          </a:p>
        </p:txBody>
      </p:sp>
      <p:sp>
        <p:nvSpPr>
          <p:cNvPr id="1030" name="Rectangle 6"/>
          <p:cNvSpPr>
            <a:spLocks noChangeArrowheads="1"/>
          </p:cNvSpPr>
          <p:nvPr/>
        </p:nvSpPr>
        <p:spPr bwMode="auto">
          <a:xfrm>
            <a:off x="11280779" y="6540063"/>
            <a:ext cx="5762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eaLnBrk="1" hangingPunct="1">
              <a:defRPr/>
            </a:pPr>
            <a:fld id="{05A3B1D6-BE7D-ED47-BA2A-F92B9238A21D}" type="slidenum">
              <a:rPr lang="en-ZA" altLang="en-US" sz="600" b="1" smtClean="0">
                <a:solidFill>
                  <a:srgbClr val="023B61"/>
                </a:solidFill>
              </a:rPr>
              <a:pPr algn="r" eaLnBrk="1" hangingPunct="1">
                <a:defRPr/>
              </a:pPr>
              <a:t>‹#›</a:t>
            </a:fld>
            <a:endParaRPr lang="en-ZA" altLang="en-US" sz="600" b="1">
              <a:solidFill>
                <a:srgbClr val="023B61"/>
              </a:solidFill>
            </a:endParaRPr>
          </a:p>
        </p:txBody>
      </p:sp>
      <p:sp>
        <p:nvSpPr>
          <p:cNvPr id="8" name="Rectangle 7"/>
          <p:cNvSpPr/>
          <p:nvPr/>
        </p:nvSpPr>
        <p:spPr>
          <a:xfrm>
            <a:off x="119339" y="6569061"/>
            <a:ext cx="930063" cy="173124"/>
          </a:xfrm>
          <a:prstGeom prst="rect">
            <a:avLst/>
          </a:prstGeom>
        </p:spPr>
        <p:txBody>
          <a:bodyPr wrap="none">
            <a:spAutoFit/>
          </a:bodyPr>
          <a:lstStyle/>
          <a:p>
            <a:r>
              <a:rPr lang="en-US" sz="525">
                <a:solidFill>
                  <a:srgbClr val="023B61"/>
                </a:solidFill>
                <a:latin typeface="Arial"/>
              </a:rPr>
              <a:t>Copyright ©, 2020, Sasol</a:t>
            </a:r>
          </a:p>
        </p:txBody>
      </p:sp>
      <p:pic>
        <p:nvPicPr>
          <p:cNvPr id="3" name="Picture 2">
            <a:extLst>
              <a:ext uri="{FF2B5EF4-FFF2-40B4-BE49-F238E27FC236}">
                <a16:creationId xmlns:a16="http://schemas.microsoft.com/office/drawing/2014/main" id="{7BF8A2F7-001F-1044-8169-62ACC7A889C6}"/>
              </a:ext>
            </a:extLst>
          </p:cNvPr>
          <p:cNvPicPr>
            <a:picLocks noChangeAspect="1"/>
          </p:cNvPicPr>
          <p:nvPr/>
        </p:nvPicPr>
        <p:blipFill>
          <a:blip r:embed="rId42" cstate="screen">
            <a:extLst>
              <a:ext uri="{28A0092B-C50C-407E-A947-70E740481C1C}">
                <a14:useLocalDpi xmlns:a14="http://schemas.microsoft.com/office/drawing/2010/main"/>
              </a:ext>
            </a:extLst>
          </a:blip>
          <a:stretch>
            <a:fillRect/>
          </a:stretch>
        </p:blipFill>
        <p:spPr>
          <a:xfrm>
            <a:off x="10483853" y="310195"/>
            <a:ext cx="1373187" cy="650457"/>
          </a:xfrm>
          <a:prstGeom prst="rect">
            <a:avLst/>
          </a:prstGeom>
        </p:spPr>
      </p:pic>
    </p:spTree>
    <p:extLst>
      <p:ext uri="{BB962C8B-B14F-4D97-AF65-F5344CB8AC3E}">
        <p14:creationId xmlns:p14="http://schemas.microsoft.com/office/powerpoint/2010/main" val="3524449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50" r:id="rId40"/>
  </p:sldLayoutIdLst>
  <p:hf hdr="0" ftr="0" dt="0"/>
  <p:txStyles>
    <p:titleStyle>
      <a:lvl1pPr algn="l" rtl="0" eaLnBrk="1" fontAlgn="base" hangingPunct="1">
        <a:spcBef>
          <a:spcPct val="0"/>
        </a:spcBef>
        <a:spcAft>
          <a:spcPct val="0"/>
        </a:spcAft>
        <a:defRPr sz="1500" b="1" kern="1200">
          <a:solidFill>
            <a:srgbClr val="023B61"/>
          </a:solidFill>
          <a:latin typeface="+mj-lt"/>
          <a:ea typeface="+mj-ea"/>
          <a:cs typeface="+mj-cs"/>
        </a:defRPr>
      </a:lvl1pPr>
      <a:lvl2pPr algn="l" rtl="0" eaLnBrk="1" fontAlgn="base" hangingPunct="1">
        <a:spcBef>
          <a:spcPct val="0"/>
        </a:spcBef>
        <a:spcAft>
          <a:spcPct val="0"/>
        </a:spcAft>
        <a:defRPr sz="1500" b="1">
          <a:solidFill>
            <a:srgbClr val="023B61"/>
          </a:solidFill>
          <a:latin typeface="Arial" charset="0"/>
        </a:defRPr>
      </a:lvl2pPr>
      <a:lvl3pPr algn="l" rtl="0" eaLnBrk="1" fontAlgn="base" hangingPunct="1">
        <a:spcBef>
          <a:spcPct val="0"/>
        </a:spcBef>
        <a:spcAft>
          <a:spcPct val="0"/>
        </a:spcAft>
        <a:defRPr sz="1500" b="1">
          <a:solidFill>
            <a:srgbClr val="023B61"/>
          </a:solidFill>
          <a:latin typeface="Arial" charset="0"/>
        </a:defRPr>
      </a:lvl3pPr>
      <a:lvl4pPr algn="l" rtl="0" eaLnBrk="1" fontAlgn="base" hangingPunct="1">
        <a:spcBef>
          <a:spcPct val="0"/>
        </a:spcBef>
        <a:spcAft>
          <a:spcPct val="0"/>
        </a:spcAft>
        <a:defRPr sz="1500" b="1">
          <a:solidFill>
            <a:srgbClr val="023B61"/>
          </a:solidFill>
          <a:latin typeface="Arial" charset="0"/>
        </a:defRPr>
      </a:lvl4pPr>
      <a:lvl5pPr algn="l" rtl="0" eaLnBrk="1" fontAlgn="base" hangingPunct="1">
        <a:spcBef>
          <a:spcPct val="0"/>
        </a:spcBef>
        <a:spcAft>
          <a:spcPct val="0"/>
        </a:spcAft>
        <a:defRPr sz="1500" b="1">
          <a:solidFill>
            <a:srgbClr val="023B61"/>
          </a:solidFill>
          <a:latin typeface="Arial" charset="0"/>
        </a:defRPr>
      </a:lvl5pPr>
      <a:lvl6pPr marL="342891" algn="l" rtl="0" eaLnBrk="1" fontAlgn="base" hangingPunct="1">
        <a:spcBef>
          <a:spcPct val="0"/>
        </a:spcBef>
        <a:spcAft>
          <a:spcPct val="0"/>
        </a:spcAft>
        <a:defRPr sz="1500" b="1">
          <a:solidFill>
            <a:srgbClr val="033B61"/>
          </a:solidFill>
          <a:latin typeface="Arial" charset="0"/>
        </a:defRPr>
      </a:lvl6pPr>
      <a:lvl7pPr marL="685783" algn="l" rtl="0" eaLnBrk="1" fontAlgn="base" hangingPunct="1">
        <a:spcBef>
          <a:spcPct val="0"/>
        </a:spcBef>
        <a:spcAft>
          <a:spcPct val="0"/>
        </a:spcAft>
        <a:defRPr sz="1500" b="1">
          <a:solidFill>
            <a:srgbClr val="033B61"/>
          </a:solidFill>
          <a:latin typeface="Arial" charset="0"/>
        </a:defRPr>
      </a:lvl7pPr>
      <a:lvl8pPr marL="1028674" algn="l" rtl="0" eaLnBrk="1" fontAlgn="base" hangingPunct="1">
        <a:spcBef>
          <a:spcPct val="0"/>
        </a:spcBef>
        <a:spcAft>
          <a:spcPct val="0"/>
        </a:spcAft>
        <a:defRPr sz="1500" b="1">
          <a:solidFill>
            <a:srgbClr val="033B61"/>
          </a:solidFill>
          <a:latin typeface="Arial" charset="0"/>
        </a:defRPr>
      </a:lvl8pPr>
      <a:lvl9pPr marL="1371566" algn="l" rtl="0" eaLnBrk="1" fontAlgn="base" hangingPunct="1">
        <a:spcBef>
          <a:spcPct val="0"/>
        </a:spcBef>
        <a:spcAft>
          <a:spcPct val="0"/>
        </a:spcAft>
        <a:defRPr sz="1500" b="1">
          <a:solidFill>
            <a:srgbClr val="033B61"/>
          </a:solidFill>
          <a:latin typeface="Arial" charset="0"/>
        </a:defRPr>
      </a:lvl9pPr>
    </p:titleStyle>
    <p:bodyStyle>
      <a:lvl1pPr marL="214308" indent="-214308" algn="l" rtl="0" eaLnBrk="1" fontAlgn="base" hangingPunct="1">
        <a:lnSpc>
          <a:spcPct val="110000"/>
        </a:lnSpc>
        <a:spcBef>
          <a:spcPts val="900"/>
        </a:spcBef>
        <a:spcAft>
          <a:spcPts val="300"/>
        </a:spcAft>
        <a:buSzPct val="140000"/>
        <a:buBlip>
          <a:blip r:embed="rId43"/>
        </a:buBlip>
        <a:defRPr sz="1200" kern="1200">
          <a:solidFill>
            <a:srgbClr val="023B61"/>
          </a:solidFill>
          <a:latin typeface="+mn-lt"/>
          <a:ea typeface="+mn-ea"/>
          <a:cs typeface="+mn-cs"/>
        </a:defRPr>
      </a:lvl1pPr>
      <a:lvl2pPr marL="471476" indent="-195258" algn="l" rtl="0" eaLnBrk="1" fontAlgn="base" hangingPunct="1">
        <a:lnSpc>
          <a:spcPct val="110000"/>
        </a:lnSpc>
        <a:spcBef>
          <a:spcPts val="151"/>
        </a:spcBef>
        <a:spcAft>
          <a:spcPts val="151"/>
        </a:spcAft>
        <a:buClr>
          <a:schemeClr val="accent1"/>
        </a:buClr>
        <a:buFont typeface="Arial" charset="0"/>
        <a:buChar char="●"/>
        <a:defRPr sz="1051" kern="1200">
          <a:solidFill>
            <a:srgbClr val="023B61"/>
          </a:solidFill>
          <a:latin typeface="+mn-lt"/>
          <a:ea typeface="+mn-ea"/>
          <a:cs typeface="+mn-cs"/>
        </a:defRPr>
      </a:lvl2pPr>
      <a:lvl3pPr marL="671497" indent="-141682" algn="l" rtl="0" eaLnBrk="1" fontAlgn="base" hangingPunct="1">
        <a:lnSpc>
          <a:spcPct val="110000"/>
        </a:lnSpc>
        <a:spcBef>
          <a:spcPts val="75"/>
        </a:spcBef>
        <a:spcAft>
          <a:spcPts val="151"/>
        </a:spcAft>
        <a:buSzPct val="80000"/>
        <a:buFont typeface="Arial" charset="0"/>
        <a:buChar char="●"/>
        <a:defRPr sz="1051" kern="1200">
          <a:solidFill>
            <a:srgbClr val="023B61"/>
          </a:solidFill>
          <a:latin typeface="+mn-lt"/>
          <a:ea typeface="+mn-ea"/>
          <a:cs typeface="+mn-cs"/>
        </a:defRPr>
      </a:lvl3pPr>
      <a:lvl4pPr marL="941762" indent="-136919" algn="l" rtl="0" eaLnBrk="1" fontAlgn="base" hangingPunct="1">
        <a:lnSpc>
          <a:spcPct val="110000"/>
        </a:lnSpc>
        <a:spcBef>
          <a:spcPts val="75"/>
        </a:spcBef>
        <a:spcAft>
          <a:spcPts val="151"/>
        </a:spcAft>
        <a:buFont typeface="Arial" charset="0"/>
        <a:buChar char="•"/>
        <a:defRPr sz="975" kern="1200">
          <a:solidFill>
            <a:srgbClr val="023B61"/>
          </a:solidFill>
          <a:latin typeface="+mn-lt"/>
          <a:ea typeface="+mn-ea"/>
          <a:cs typeface="+mn-cs"/>
        </a:defRPr>
      </a:lvl4pPr>
      <a:lvl5pPr marL="1142971" indent="-138110" algn="l" rtl="0" eaLnBrk="1" fontAlgn="base" hangingPunct="1">
        <a:lnSpc>
          <a:spcPct val="110000"/>
        </a:lnSpc>
        <a:spcBef>
          <a:spcPts val="75"/>
        </a:spcBef>
        <a:spcAft>
          <a:spcPts val="151"/>
        </a:spcAft>
        <a:buFont typeface="Arial" charset="0"/>
        <a:buChar char="»"/>
        <a:defRPr sz="900" kern="1200">
          <a:solidFill>
            <a:srgbClr val="023B61"/>
          </a:solidFill>
          <a:latin typeface="+mn-lt"/>
          <a:ea typeface="+mn-ea"/>
          <a:cs typeface="+mn-cs"/>
        </a:defRPr>
      </a:lvl5pPr>
      <a:lvl6pPr marL="1885904"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8"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D4F0CA-DE4B-DE42-81F0-91A9820FF9A5}"/>
              </a:ext>
            </a:extLst>
          </p:cNvPr>
          <p:cNvSpPr>
            <a:spLocks noGrp="1"/>
          </p:cNvSpPr>
          <p:nvPr>
            <p:ph type="ctrTitle"/>
          </p:nvPr>
        </p:nvSpPr>
        <p:spPr/>
        <p:txBody>
          <a:bodyPr/>
          <a:lstStyle/>
          <a:p>
            <a:r>
              <a:rPr lang="en-ZA" dirty="0"/>
              <a:t>RECOMMENDATION FOR A MOVIE STUDIO</a:t>
            </a:r>
            <a:endParaRPr lang="en-GB" dirty="0"/>
          </a:p>
        </p:txBody>
      </p:sp>
      <p:sp>
        <p:nvSpPr>
          <p:cNvPr id="2" name="Subtitle 1">
            <a:extLst>
              <a:ext uri="{FF2B5EF4-FFF2-40B4-BE49-F238E27FC236}">
                <a16:creationId xmlns:a16="http://schemas.microsoft.com/office/drawing/2014/main" id="{DB68920B-D5A2-4772-8B36-A14181CD4A07}"/>
              </a:ext>
            </a:extLst>
          </p:cNvPr>
          <p:cNvSpPr>
            <a:spLocks noGrp="1"/>
          </p:cNvSpPr>
          <p:nvPr>
            <p:ph type="subTitle" idx="1"/>
          </p:nvPr>
        </p:nvSpPr>
        <p:spPr/>
        <p:txBody>
          <a:bodyPr/>
          <a:lstStyle/>
          <a:p>
            <a:r>
              <a:rPr lang="de-DE" dirty="0"/>
              <a:t>Julia Müller</a:t>
            </a:r>
            <a:endParaRPr lang="en-US" dirty="0"/>
          </a:p>
        </p:txBody>
      </p:sp>
      <p:sp>
        <p:nvSpPr>
          <p:cNvPr id="3" name="Picture Placeholder 2">
            <a:extLst>
              <a:ext uri="{FF2B5EF4-FFF2-40B4-BE49-F238E27FC236}">
                <a16:creationId xmlns:a16="http://schemas.microsoft.com/office/drawing/2014/main" id="{FCE271CC-4EBB-44BF-A784-AC5D417752FC}"/>
              </a:ext>
            </a:extLst>
          </p:cNvPr>
          <p:cNvSpPr>
            <a:spLocks noGrp="1"/>
          </p:cNvSpPr>
          <p:nvPr>
            <p:ph type="pic" sz="quarter" idx="10"/>
          </p:nvPr>
        </p:nvSpPr>
        <p:spPr/>
      </p:sp>
      <p:pic>
        <p:nvPicPr>
          <p:cNvPr id="5" name="Picture 4">
            <a:extLst>
              <a:ext uri="{FF2B5EF4-FFF2-40B4-BE49-F238E27FC236}">
                <a16:creationId xmlns:a16="http://schemas.microsoft.com/office/drawing/2014/main" id="{7C5FE90B-24BB-48DE-AC2D-F911020875DA}"/>
              </a:ext>
            </a:extLst>
          </p:cNvPr>
          <p:cNvPicPr>
            <a:picLocks noChangeAspect="1"/>
          </p:cNvPicPr>
          <p:nvPr/>
        </p:nvPicPr>
        <p:blipFill>
          <a:blip r:embed="rId3"/>
          <a:stretch>
            <a:fillRect/>
          </a:stretch>
        </p:blipFill>
        <p:spPr>
          <a:xfrm>
            <a:off x="1507556" y="3429000"/>
            <a:ext cx="3057952" cy="1657581"/>
          </a:xfrm>
          <a:prstGeom prst="rect">
            <a:avLst/>
          </a:prstGeom>
        </p:spPr>
      </p:pic>
      <p:sp>
        <p:nvSpPr>
          <p:cNvPr id="7" name="Rectangle 6">
            <a:extLst>
              <a:ext uri="{FF2B5EF4-FFF2-40B4-BE49-F238E27FC236}">
                <a16:creationId xmlns:a16="http://schemas.microsoft.com/office/drawing/2014/main" id="{7E66A722-D730-44C9-BC79-F171CC44F098}"/>
              </a:ext>
            </a:extLst>
          </p:cNvPr>
          <p:cNvSpPr/>
          <p:nvPr/>
        </p:nvSpPr>
        <p:spPr>
          <a:xfrm>
            <a:off x="8763000" y="152400"/>
            <a:ext cx="3145971" cy="132839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Tree>
    <p:extLst>
      <p:ext uri="{BB962C8B-B14F-4D97-AF65-F5344CB8AC3E}">
        <p14:creationId xmlns:p14="http://schemas.microsoft.com/office/powerpoint/2010/main" val="272283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7E4B44-B800-4D28-98A7-178A52915DC6}"/>
              </a:ext>
            </a:extLst>
          </p:cNvPr>
          <p:cNvSpPr>
            <a:spLocks noGrp="1"/>
          </p:cNvSpPr>
          <p:nvPr>
            <p:ph type="title"/>
          </p:nvPr>
        </p:nvSpPr>
        <p:spPr/>
        <p:txBody>
          <a:bodyPr/>
          <a:lstStyle/>
          <a:p>
            <a:r>
              <a:rPr lang="de-DE" sz="2400" dirty="0"/>
              <a:t>Agenda</a:t>
            </a:r>
            <a:endParaRPr lang="en-US" dirty="0"/>
          </a:p>
        </p:txBody>
      </p:sp>
      <p:sp>
        <p:nvSpPr>
          <p:cNvPr id="10" name="Rectangle 9">
            <a:extLst>
              <a:ext uri="{FF2B5EF4-FFF2-40B4-BE49-F238E27FC236}">
                <a16:creationId xmlns:a16="http://schemas.microsoft.com/office/drawing/2014/main" id="{F2F25966-6EAE-49C2-A27B-BBFAE18E89EC}"/>
              </a:ext>
            </a:extLst>
          </p:cNvPr>
          <p:cNvSpPr/>
          <p:nvPr/>
        </p:nvSpPr>
        <p:spPr>
          <a:xfrm>
            <a:off x="10047514" y="72995"/>
            <a:ext cx="2077193" cy="86317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3" name="Content Placeholder 2">
            <a:extLst>
              <a:ext uri="{FF2B5EF4-FFF2-40B4-BE49-F238E27FC236}">
                <a16:creationId xmlns:a16="http://schemas.microsoft.com/office/drawing/2014/main" id="{5A365A54-DF3F-4AEF-984A-FF7B4D34F7F6}"/>
              </a:ext>
            </a:extLst>
          </p:cNvPr>
          <p:cNvSpPr>
            <a:spLocks noGrp="1"/>
          </p:cNvSpPr>
          <p:nvPr>
            <p:ph idx="1"/>
          </p:nvPr>
        </p:nvSpPr>
        <p:spPr>
          <a:xfrm>
            <a:off x="432934" y="1894367"/>
            <a:ext cx="4770437" cy="3440313"/>
          </a:xfrm>
        </p:spPr>
        <p:txBody>
          <a:bodyPr/>
          <a:lstStyle/>
          <a:p>
            <a:r>
              <a:rPr lang="de-DE" sz="2400" dirty="0" err="1"/>
              <a:t>Context</a:t>
            </a:r>
            <a:r>
              <a:rPr lang="de-DE" sz="2400" dirty="0"/>
              <a:t> &amp; Background</a:t>
            </a:r>
          </a:p>
          <a:p>
            <a:r>
              <a:rPr lang="de-DE" sz="2400" dirty="0" err="1"/>
              <a:t>Insights</a:t>
            </a:r>
            <a:endParaRPr lang="de-DE" sz="2400" dirty="0"/>
          </a:p>
          <a:p>
            <a:r>
              <a:rPr lang="de-DE" sz="2400" dirty="0" err="1"/>
              <a:t>Recommendation</a:t>
            </a:r>
            <a:endParaRPr lang="de-DE" sz="2400" dirty="0">
              <a:sym typeface="Wingdings" panose="05000000000000000000" pitchFamily="2" charset="2"/>
            </a:endParaRPr>
          </a:p>
          <a:p>
            <a:r>
              <a:rPr lang="de-DE" sz="2400" dirty="0" err="1">
                <a:sym typeface="Wingdings" panose="05000000000000000000" pitchFamily="2" charset="2"/>
              </a:rPr>
              <a:t>Caveats</a:t>
            </a:r>
            <a:endParaRPr lang="de-DE" sz="2400" dirty="0">
              <a:sym typeface="Wingdings" panose="05000000000000000000" pitchFamily="2" charset="2"/>
            </a:endParaRPr>
          </a:p>
          <a:p>
            <a:r>
              <a:rPr lang="de-DE" sz="2400" dirty="0">
                <a:sym typeface="Wingdings" panose="05000000000000000000" pitchFamily="2" charset="2"/>
              </a:rPr>
              <a:t>Questions &amp; </a:t>
            </a:r>
            <a:r>
              <a:rPr lang="de-DE" sz="2400" dirty="0" err="1">
                <a:sym typeface="Wingdings" panose="05000000000000000000" pitchFamily="2" charset="2"/>
              </a:rPr>
              <a:t>Answer</a:t>
            </a:r>
            <a:endParaRPr lang="de-DE" sz="2400" dirty="0"/>
          </a:p>
          <a:p>
            <a:endParaRPr lang="en-US" dirty="0"/>
          </a:p>
        </p:txBody>
      </p:sp>
    </p:spTree>
    <p:extLst>
      <p:ext uri="{BB962C8B-B14F-4D97-AF65-F5344CB8AC3E}">
        <p14:creationId xmlns:p14="http://schemas.microsoft.com/office/powerpoint/2010/main" val="3149294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7E4B44-B800-4D28-98A7-178A52915DC6}"/>
              </a:ext>
            </a:extLst>
          </p:cNvPr>
          <p:cNvSpPr>
            <a:spLocks noGrp="1"/>
          </p:cNvSpPr>
          <p:nvPr>
            <p:ph type="title"/>
          </p:nvPr>
        </p:nvSpPr>
        <p:spPr/>
        <p:txBody>
          <a:bodyPr/>
          <a:lstStyle/>
          <a:p>
            <a:r>
              <a:rPr lang="de-DE" sz="2000" dirty="0"/>
              <a:t>CONTEXT AND BACKGROUND</a:t>
            </a:r>
            <a:endParaRPr lang="en-US" sz="2000" dirty="0"/>
          </a:p>
        </p:txBody>
      </p:sp>
      <p:sp>
        <p:nvSpPr>
          <p:cNvPr id="10" name="Rectangle 9">
            <a:extLst>
              <a:ext uri="{FF2B5EF4-FFF2-40B4-BE49-F238E27FC236}">
                <a16:creationId xmlns:a16="http://schemas.microsoft.com/office/drawing/2014/main" id="{F2F25966-6EAE-49C2-A27B-BBFAE18E89EC}"/>
              </a:ext>
            </a:extLst>
          </p:cNvPr>
          <p:cNvSpPr/>
          <p:nvPr/>
        </p:nvSpPr>
        <p:spPr>
          <a:xfrm>
            <a:off x="10047514" y="72995"/>
            <a:ext cx="2077193" cy="86317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pic>
        <p:nvPicPr>
          <p:cNvPr id="11" name="Picture 10">
            <a:extLst>
              <a:ext uri="{FF2B5EF4-FFF2-40B4-BE49-F238E27FC236}">
                <a16:creationId xmlns:a16="http://schemas.microsoft.com/office/drawing/2014/main" id="{3EA2345F-091A-40D3-815E-DBEA3B5D8E89}"/>
              </a:ext>
            </a:extLst>
          </p:cNvPr>
          <p:cNvPicPr>
            <a:picLocks noChangeAspect="1"/>
          </p:cNvPicPr>
          <p:nvPr/>
        </p:nvPicPr>
        <p:blipFill>
          <a:blip r:embed="rId3"/>
          <a:stretch>
            <a:fillRect/>
          </a:stretch>
        </p:blipFill>
        <p:spPr>
          <a:xfrm>
            <a:off x="334433" y="1197002"/>
            <a:ext cx="7964011" cy="4401164"/>
          </a:xfrm>
          <a:prstGeom prst="rect">
            <a:avLst/>
          </a:prstGeom>
        </p:spPr>
      </p:pic>
      <p:sp>
        <p:nvSpPr>
          <p:cNvPr id="3" name="Content Placeholder 2">
            <a:extLst>
              <a:ext uri="{FF2B5EF4-FFF2-40B4-BE49-F238E27FC236}">
                <a16:creationId xmlns:a16="http://schemas.microsoft.com/office/drawing/2014/main" id="{5A365A54-DF3F-4AEF-984A-FF7B4D34F7F6}"/>
              </a:ext>
            </a:extLst>
          </p:cNvPr>
          <p:cNvSpPr>
            <a:spLocks noGrp="1"/>
          </p:cNvSpPr>
          <p:nvPr>
            <p:ph idx="1"/>
          </p:nvPr>
        </p:nvSpPr>
        <p:spPr>
          <a:xfrm>
            <a:off x="8479971" y="1197002"/>
            <a:ext cx="3377596" cy="4869169"/>
          </a:xfrm>
        </p:spPr>
        <p:txBody>
          <a:bodyPr/>
          <a:lstStyle/>
          <a:p>
            <a:r>
              <a:rPr lang="de-DE" sz="1600" dirty="0"/>
              <a:t>&gt;10.000 </a:t>
            </a:r>
            <a:r>
              <a:rPr lang="de-DE" sz="1600" dirty="0" err="1"/>
              <a:t>movie</a:t>
            </a:r>
            <a:r>
              <a:rPr lang="de-DE" sz="1600" dirty="0"/>
              <a:t> </a:t>
            </a:r>
            <a:r>
              <a:rPr lang="de-DE" sz="1600" dirty="0" err="1"/>
              <a:t>studios</a:t>
            </a:r>
            <a:r>
              <a:rPr lang="de-DE" sz="1600" dirty="0"/>
              <a:t> in </a:t>
            </a:r>
            <a:r>
              <a:rPr lang="de-DE" sz="1600" dirty="0" err="1"/>
              <a:t>the</a:t>
            </a:r>
            <a:r>
              <a:rPr lang="de-DE" sz="1600" dirty="0"/>
              <a:t> </a:t>
            </a:r>
            <a:r>
              <a:rPr lang="de-DE" sz="1600" dirty="0" err="1"/>
              <a:t>world</a:t>
            </a:r>
            <a:endParaRPr lang="de-DE" sz="1600" dirty="0"/>
          </a:p>
          <a:p>
            <a:r>
              <a:rPr lang="de-DE" sz="1600" dirty="0"/>
              <a:t>Hollywood </a:t>
            </a:r>
            <a:r>
              <a:rPr lang="de-DE" sz="1600" dirty="0" err="1"/>
              <a:t>is</a:t>
            </a:r>
            <a:r>
              <a:rPr lang="de-DE" sz="1600" dirty="0"/>
              <a:t> still </a:t>
            </a:r>
            <a:r>
              <a:rPr lang="de-DE" sz="1600" dirty="0" err="1"/>
              <a:t>most</a:t>
            </a:r>
            <a:r>
              <a:rPr lang="de-DE" sz="1600" dirty="0"/>
              <a:t> dominant </a:t>
            </a:r>
            <a:r>
              <a:rPr lang="de-DE" sz="1600" dirty="0" err="1"/>
              <a:t>location</a:t>
            </a:r>
            <a:r>
              <a:rPr lang="de-DE" sz="1600" dirty="0"/>
              <a:t> </a:t>
            </a:r>
          </a:p>
          <a:p>
            <a:r>
              <a:rPr lang="de-DE" sz="1600" dirty="0"/>
              <a:t>Warner Bros. </a:t>
            </a:r>
            <a:r>
              <a:rPr lang="de-DE" sz="1600" dirty="0" err="1"/>
              <a:t>is</a:t>
            </a:r>
            <a:r>
              <a:rPr lang="de-DE" sz="1600" dirty="0"/>
              <a:t> </a:t>
            </a:r>
            <a:r>
              <a:rPr lang="de-DE" sz="1600" dirty="0" err="1"/>
              <a:t>number</a:t>
            </a:r>
            <a:r>
              <a:rPr lang="de-DE" sz="1600" dirty="0"/>
              <a:t> </a:t>
            </a:r>
            <a:r>
              <a:rPr lang="de-DE" sz="1600" dirty="0" err="1"/>
              <a:t>one</a:t>
            </a:r>
            <a:r>
              <a:rPr lang="de-DE" sz="1600" dirty="0"/>
              <a:t> </a:t>
            </a:r>
            <a:r>
              <a:rPr lang="de-DE" sz="1600" dirty="0" err="1"/>
              <a:t>movie</a:t>
            </a:r>
            <a:r>
              <a:rPr lang="de-DE" sz="1600" dirty="0"/>
              <a:t> </a:t>
            </a:r>
            <a:r>
              <a:rPr lang="de-DE" sz="1600" dirty="0" err="1"/>
              <a:t>studio</a:t>
            </a:r>
            <a:r>
              <a:rPr lang="de-DE" sz="1600" dirty="0"/>
              <a:t> </a:t>
            </a:r>
            <a:r>
              <a:rPr lang="de-DE" sz="1600" dirty="0">
                <a:sym typeface="Wingdings" panose="05000000000000000000" pitchFamily="2" charset="2"/>
              </a:rPr>
              <a:t> box </a:t>
            </a:r>
            <a:r>
              <a:rPr lang="de-DE" sz="1600" dirty="0" err="1">
                <a:sym typeface="Wingdings" panose="05000000000000000000" pitchFamily="2" charset="2"/>
              </a:rPr>
              <a:t>office</a:t>
            </a:r>
            <a:r>
              <a:rPr lang="de-DE" sz="1600" dirty="0">
                <a:sym typeface="Wingdings" panose="05000000000000000000" pitchFamily="2" charset="2"/>
              </a:rPr>
              <a:t> $46.882 </a:t>
            </a:r>
            <a:r>
              <a:rPr lang="de-DE" sz="1600" dirty="0" err="1">
                <a:sym typeface="Wingdings" panose="05000000000000000000" pitchFamily="2" charset="2"/>
              </a:rPr>
              <a:t>billion</a:t>
            </a:r>
            <a:r>
              <a:rPr lang="de-DE" sz="1600" dirty="0">
                <a:sym typeface="Wingdings" panose="05000000000000000000" pitchFamily="2" charset="2"/>
              </a:rPr>
              <a:t> and 279 </a:t>
            </a:r>
            <a:r>
              <a:rPr lang="de-DE" sz="1600" dirty="0" err="1">
                <a:sym typeface="Wingdings" panose="05000000000000000000" pitchFamily="2" charset="2"/>
              </a:rPr>
              <a:t>movies</a:t>
            </a:r>
            <a:r>
              <a:rPr lang="de-DE" sz="1600" dirty="0">
                <a:sym typeface="Wingdings" panose="05000000000000000000" pitchFamily="2" charset="2"/>
              </a:rPr>
              <a:t> </a:t>
            </a:r>
            <a:r>
              <a:rPr lang="de-DE" sz="1600" dirty="0" err="1">
                <a:sym typeface="Wingdings" panose="05000000000000000000" pitchFamily="2" charset="2"/>
              </a:rPr>
              <a:t>produced</a:t>
            </a:r>
            <a:endParaRPr lang="de-DE" sz="1600" dirty="0">
              <a:sym typeface="Wingdings" panose="05000000000000000000" pitchFamily="2" charset="2"/>
            </a:endParaRPr>
          </a:p>
          <a:p>
            <a:r>
              <a:rPr lang="de-DE" sz="1600" dirty="0">
                <a:sym typeface="Wingdings" panose="05000000000000000000" pitchFamily="2" charset="2"/>
              </a:rPr>
              <a:t>In </a:t>
            </a:r>
            <a:r>
              <a:rPr lang="de-DE" sz="1600" dirty="0" err="1">
                <a:sym typeface="Wingdings" panose="05000000000000000000" pitchFamily="2" charset="2"/>
              </a:rPr>
              <a:t>the</a:t>
            </a:r>
            <a:r>
              <a:rPr lang="de-DE" sz="1600" dirty="0">
                <a:sym typeface="Wingdings" panose="05000000000000000000" pitchFamily="2" charset="2"/>
              </a:rPr>
              <a:t> last </a:t>
            </a:r>
            <a:r>
              <a:rPr lang="de-DE" sz="1600" dirty="0" err="1">
                <a:sym typeface="Wingdings" panose="05000000000000000000" pitchFamily="2" charset="2"/>
              </a:rPr>
              <a:t>decade</a:t>
            </a:r>
            <a:r>
              <a:rPr lang="de-DE" sz="1600" dirty="0">
                <a:sym typeface="Wingdings" panose="05000000000000000000" pitchFamily="2" charset="2"/>
              </a:rPr>
              <a:t>, </a:t>
            </a:r>
            <a:r>
              <a:rPr lang="de-DE" sz="1600" dirty="0" err="1">
                <a:sym typeface="Wingdings" panose="05000000000000000000" pitchFamily="2" charset="2"/>
              </a:rPr>
              <a:t>streaming</a:t>
            </a:r>
            <a:r>
              <a:rPr lang="de-DE" sz="1600" dirty="0">
                <a:sym typeface="Wingdings" panose="05000000000000000000" pitchFamily="2" charset="2"/>
              </a:rPr>
              <a:t> </a:t>
            </a:r>
            <a:r>
              <a:rPr lang="de-DE" sz="1600" dirty="0" err="1">
                <a:sym typeface="Wingdings" panose="05000000000000000000" pitchFamily="2" charset="2"/>
              </a:rPr>
              <a:t>services</a:t>
            </a:r>
            <a:r>
              <a:rPr lang="de-DE" sz="1600" dirty="0">
                <a:sym typeface="Wingdings" panose="05000000000000000000" pitchFamily="2" charset="2"/>
              </a:rPr>
              <a:t> </a:t>
            </a:r>
            <a:r>
              <a:rPr lang="de-DE" sz="1600" dirty="0" err="1">
                <a:sym typeface="Wingdings" panose="05000000000000000000" pitchFamily="2" charset="2"/>
              </a:rPr>
              <a:t>are</a:t>
            </a:r>
            <a:r>
              <a:rPr lang="de-DE" sz="1600" dirty="0">
                <a:sym typeface="Wingdings" panose="05000000000000000000" pitchFamily="2" charset="2"/>
              </a:rPr>
              <a:t> </a:t>
            </a:r>
            <a:r>
              <a:rPr lang="de-DE" sz="1600" dirty="0" err="1">
                <a:sym typeface="Wingdings" panose="05000000000000000000" pitchFamily="2" charset="2"/>
              </a:rPr>
              <a:t>entering</a:t>
            </a:r>
            <a:r>
              <a:rPr lang="de-DE" sz="1600" dirty="0">
                <a:sym typeface="Wingdings" panose="05000000000000000000" pitchFamily="2" charset="2"/>
              </a:rPr>
              <a:t> </a:t>
            </a:r>
            <a:r>
              <a:rPr lang="de-DE" sz="1600" dirty="0" err="1">
                <a:sym typeface="Wingdings" panose="05000000000000000000" pitchFamily="2" charset="2"/>
              </a:rPr>
              <a:t>the</a:t>
            </a:r>
            <a:r>
              <a:rPr lang="de-DE" sz="1600" dirty="0">
                <a:sym typeface="Wingdings" panose="05000000000000000000" pitchFamily="2" charset="2"/>
              </a:rPr>
              <a:t> </a:t>
            </a:r>
            <a:r>
              <a:rPr lang="de-DE" sz="1600" dirty="0" err="1">
                <a:sym typeface="Wingdings" panose="05000000000000000000" pitchFamily="2" charset="2"/>
              </a:rPr>
              <a:t>market</a:t>
            </a:r>
            <a:r>
              <a:rPr lang="de-DE" sz="1600" dirty="0">
                <a:sym typeface="Wingdings" panose="05000000000000000000" pitchFamily="2" charset="2"/>
              </a:rPr>
              <a:t> and </a:t>
            </a:r>
            <a:r>
              <a:rPr lang="de-DE" sz="1600" dirty="0" err="1">
                <a:sym typeface="Wingdings" panose="05000000000000000000" pitchFamily="2" charset="2"/>
              </a:rPr>
              <a:t>movie</a:t>
            </a:r>
            <a:r>
              <a:rPr lang="de-DE" sz="1600" dirty="0">
                <a:sym typeface="Wingdings" panose="05000000000000000000" pitchFamily="2" charset="2"/>
              </a:rPr>
              <a:t> </a:t>
            </a:r>
            <a:r>
              <a:rPr lang="de-DE" sz="1600" dirty="0" err="1">
                <a:sym typeface="Wingdings" panose="05000000000000000000" pitchFamily="2" charset="2"/>
              </a:rPr>
              <a:t>studios</a:t>
            </a:r>
            <a:r>
              <a:rPr lang="de-DE" sz="1600" dirty="0">
                <a:sym typeface="Wingdings" panose="05000000000000000000" pitchFamily="2" charset="2"/>
              </a:rPr>
              <a:t> </a:t>
            </a:r>
            <a:r>
              <a:rPr lang="de-DE" sz="1600" dirty="0" err="1">
                <a:sym typeface="Wingdings" panose="05000000000000000000" pitchFamily="2" charset="2"/>
              </a:rPr>
              <a:t>are</a:t>
            </a:r>
            <a:r>
              <a:rPr lang="de-DE" sz="1600" dirty="0">
                <a:sym typeface="Wingdings" panose="05000000000000000000" pitchFamily="2" charset="2"/>
              </a:rPr>
              <a:t> </a:t>
            </a:r>
            <a:r>
              <a:rPr lang="de-DE" sz="1600" dirty="0" err="1">
                <a:sym typeface="Wingdings" panose="05000000000000000000" pitchFamily="2" charset="2"/>
              </a:rPr>
              <a:t>under</a:t>
            </a:r>
            <a:r>
              <a:rPr lang="de-DE" sz="1600" dirty="0">
                <a:sym typeface="Wingdings" panose="05000000000000000000" pitchFamily="2" charset="2"/>
              </a:rPr>
              <a:t> </a:t>
            </a:r>
            <a:r>
              <a:rPr lang="de-DE" sz="1600" dirty="0" err="1">
                <a:sym typeface="Wingdings" panose="05000000000000000000" pitchFamily="2" charset="2"/>
              </a:rPr>
              <a:t>more</a:t>
            </a:r>
            <a:r>
              <a:rPr lang="de-DE" sz="1600" dirty="0">
                <a:sym typeface="Wingdings" panose="05000000000000000000" pitchFamily="2" charset="2"/>
              </a:rPr>
              <a:t> </a:t>
            </a:r>
            <a:r>
              <a:rPr lang="de-DE" sz="1600" dirty="0" err="1">
                <a:sym typeface="Wingdings" panose="05000000000000000000" pitchFamily="2" charset="2"/>
              </a:rPr>
              <a:t>pressure</a:t>
            </a:r>
            <a:r>
              <a:rPr lang="de-DE" sz="1600" dirty="0">
                <a:sym typeface="Wingdings" panose="05000000000000000000" pitchFamily="2" charset="2"/>
              </a:rPr>
              <a:t> </a:t>
            </a:r>
            <a:r>
              <a:rPr lang="de-DE" sz="1600" dirty="0" err="1">
                <a:sym typeface="Wingdings" panose="05000000000000000000" pitchFamily="2" charset="2"/>
              </a:rPr>
              <a:t>than</a:t>
            </a:r>
            <a:r>
              <a:rPr lang="de-DE" sz="1600" dirty="0">
                <a:sym typeface="Wingdings" panose="05000000000000000000" pitchFamily="2" charset="2"/>
              </a:rPr>
              <a:t> </a:t>
            </a:r>
            <a:r>
              <a:rPr lang="de-DE" sz="1600" dirty="0" err="1">
                <a:sym typeface="Wingdings" panose="05000000000000000000" pitchFamily="2" charset="2"/>
              </a:rPr>
              <a:t>before</a:t>
            </a:r>
            <a:endParaRPr lang="de-DE" sz="1600" dirty="0"/>
          </a:p>
          <a:p>
            <a:endParaRPr lang="en-US" dirty="0"/>
          </a:p>
        </p:txBody>
      </p:sp>
    </p:spTree>
    <p:extLst>
      <p:ext uri="{BB962C8B-B14F-4D97-AF65-F5344CB8AC3E}">
        <p14:creationId xmlns:p14="http://schemas.microsoft.com/office/powerpoint/2010/main" val="1458576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CEEB-FD3C-417A-8C02-AA4E39B786AC}"/>
              </a:ext>
            </a:extLst>
          </p:cNvPr>
          <p:cNvSpPr>
            <a:spLocks noGrp="1"/>
          </p:cNvSpPr>
          <p:nvPr>
            <p:ph type="title"/>
          </p:nvPr>
        </p:nvSpPr>
        <p:spPr>
          <a:xfrm>
            <a:off x="324077" y="368597"/>
            <a:ext cx="9956800" cy="719137"/>
          </a:xfrm>
        </p:spPr>
        <p:txBody>
          <a:bodyPr/>
          <a:lstStyle/>
          <a:p>
            <a:r>
              <a:rPr lang="de-DE" sz="2000" dirty="0" err="1"/>
              <a:t>What</a:t>
            </a:r>
            <a:r>
              <a:rPr lang="de-DE" sz="2000" dirty="0"/>
              <a:t> </a:t>
            </a:r>
            <a:r>
              <a:rPr lang="de-DE" sz="2000" dirty="0" err="1"/>
              <a:t>should</a:t>
            </a:r>
            <a:r>
              <a:rPr lang="de-DE" sz="2000" dirty="0"/>
              <a:t> Microsoft </a:t>
            </a:r>
            <a:r>
              <a:rPr lang="de-DE" sz="2000" dirty="0" err="1"/>
              <a:t>keep</a:t>
            </a:r>
            <a:r>
              <a:rPr lang="de-DE" sz="2000" dirty="0"/>
              <a:t> in </a:t>
            </a:r>
            <a:r>
              <a:rPr lang="de-DE" sz="2000" dirty="0" err="1"/>
              <a:t>mind</a:t>
            </a:r>
            <a:r>
              <a:rPr lang="de-DE" sz="2000" dirty="0"/>
              <a:t> </a:t>
            </a:r>
            <a:r>
              <a:rPr lang="de-DE" sz="2000" dirty="0" err="1"/>
              <a:t>when</a:t>
            </a:r>
            <a:r>
              <a:rPr lang="de-DE" sz="2000" dirty="0"/>
              <a:t> </a:t>
            </a:r>
            <a:r>
              <a:rPr lang="de-DE" sz="2000" dirty="0" err="1"/>
              <a:t>creating</a:t>
            </a:r>
            <a:r>
              <a:rPr lang="de-DE" sz="2000" dirty="0"/>
              <a:t> </a:t>
            </a:r>
            <a:r>
              <a:rPr lang="de-DE" sz="2000" dirty="0" err="1"/>
              <a:t>your</a:t>
            </a:r>
            <a:r>
              <a:rPr lang="de-DE" sz="2000" dirty="0"/>
              <a:t> </a:t>
            </a:r>
            <a:r>
              <a:rPr lang="de-DE" sz="2000" dirty="0" err="1"/>
              <a:t>very</a:t>
            </a:r>
            <a:r>
              <a:rPr lang="de-DE" sz="2000" dirty="0"/>
              <a:t> own </a:t>
            </a:r>
            <a:r>
              <a:rPr lang="de-DE" sz="2000" dirty="0" err="1"/>
              <a:t>movie</a:t>
            </a:r>
            <a:r>
              <a:rPr lang="de-DE" sz="2000" dirty="0"/>
              <a:t> </a:t>
            </a:r>
            <a:r>
              <a:rPr lang="de-DE" sz="2000" dirty="0" err="1"/>
              <a:t>studio</a:t>
            </a:r>
            <a:r>
              <a:rPr lang="de-DE" sz="2000" dirty="0"/>
              <a:t>?</a:t>
            </a:r>
            <a:endParaRPr lang="en-US" sz="2000" dirty="0"/>
          </a:p>
        </p:txBody>
      </p:sp>
      <p:sp>
        <p:nvSpPr>
          <p:cNvPr id="4" name="Rectangle 3">
            <a:extLst>
              <a:ext uri="{FF2B5EF4-FFF2-40B4-BE49-F238E27FC236}">
                <a16:creationId xmlns:a16="http://schemas.microsoft.com/office/drawing/2014/main" id="{8376B986-6204-4E00-BC63-D0FFA2588177}"/>
              </a:ext>
            </a:extLst>
          </p:cNvPr>
          <p:cNvSpPr/>
          <p:nvPr/>
        </p:nvSpPr>
        <p:spPr>
          <a:xfrm>
            <a:off x="10047514" y="72995"/>
            <a:ext cx="2077193" cy="86317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5" name="Arrow: Right 4">
            <a:extLst>
              <a:ext uri="{FF2B5EF4-FFF2-40B4-BE49-F238E27FC236}">
                <a16:creationId xmlns:a16="http://schemas.microsoft.com/office/drawing/2014/main" id="{42F4A641-5954-4381-927D-F7F11CE05929}"/>
              </a:ext>
            </a:extLst>
          </p:cNvPr>
          <p:cNvSpPr/>
          <p:nvPr/>
        </p:nvSpPr>
        <p:spPr>
          <a:xfrm>
            <a:off x="468086" y="1915886"/>
            <a:ext cx="1654628" cy="751114"/>
          </a:xfrm>
          <a:prstGeom prst="right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6" name="Arrow: Right 5">
            <a:extLst>
              <a:ext uri="{FF2B5EF4-FFF2-40B4-BE49-F238E27FC236}">
                <a16:creationId xmlns:a16="http://schemas.microsoft.com/office/drawing/2014/main" id="{5CCF7541-7D1C-483F-A997-C743D8235989}"/>
              </a:ext>
            </a:extLst>
          </p:cNvPr>
          <p:cNvSpPr/>
          <p:nvPr/>
        </p:nvSpPr>
        <p:spPr>
          <a:xfrm>
            <a:off x="468086" y="4679500"/>
            <a:ext cx="1654628" cy="751114"/>
          </a:xfrm>
          <a:prstGeom prst="right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7" name="Arrow: Right 6">
            <a:extLst>
              <a:ext uri="{FF2B5EF4-FFF2-40B4-BE49-F238E27FC236}">
                <a16:creationId xmlns:a16="http://schemas.microsoft.com/office/drawing/2014/main" id="{59035CF8-F58F-4242-B1BB-893680322FBB}"/>
              </a:ext>
            </a:extLst>
          </p:cNvPr>
          <p:cNvSpPr/>
          <p:nvPr/>
        </p:nvSpPr>
        <p:spPr>
          <a:xfrm>
            <a:off x="468086" y="3297693"/>
            <a:ext cx="1654628" cy="751114"/>
          </a:xfrm>
          <a:prstGeom prst="right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8" name="Rectangle 7">
            <a:extLst>
              <a:ext uri="{FF2B5EF4-FFF2-40B4-BE49-F238E27FC236}">
                <a16:creationId xmlns:a16="http://schemas.microsoft.com/office/drawing/2014/main" id="{2245C702-051F-4BF3-AAAE-3F65AAC9B658}"/>
              </a:ext>
            </a:extLst>
          </p:cNvPr>
          <p:cNvSpPr/>
          <p:nvPr/>
        </p:nvSpPr>
        <p:spPr>
          <a:xfrm>
            <a:off x="2645229" y="1981200"/>
            <a:ext cx="3896248" cy="62048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r>
              <a:rPr lang="de-DE" sz="1400" dirty="0" err="1">
                <a:solidFill>
                  <a:schemeClr val="accent1"/>
                </a:solidFill>
              </a:rPr>
              <a:t>Which</a:t>
            </a:r>
            <a:r>
              <a:rPr lang="de-DE" sz="1400" dirty="0">
                <a:solidFill>
                  <a:schemeClr val="accent1"/>
                </a:solidFill>
              </a:rPr>
              <a:t> </a:t>
            </a:r>
            <a:r>
              <a:rPr lang="de-DE" sz="1400" dirty="0" err="1">
                <a:solidFill>
                  <a:schemeClr val="accent1"/>
                </a:solidFill>
              </a:rPr>
              <a:t>movie</a:t>
            </a:r>
            <a:r>
              <a:rPr lang="de-DE" sz="1400" dirty="0">
                <a:solidFill>
                  <a:schemeClr val="accent1"/>
                </a:solidFill>
              </a:rPr>
              <a:t> </a:t>
            </a:r>
            <a:r>
              <a:rPr lang="de-DE" sz="1400" dirty="0" err="1">
                <a:solidFill>
                  <a:schemeClr val="accent1"/>
                </a:solidFill>
              </a:rPr>
              <a:t>studios</a:t>
            </a:r>
            <a:r>
              <a:rPr lang="de-DE" sz="1400" dirty="0">
                <a:solidFill>
                  <a:schemeClr val="accent1"/>
                </a:solidFill>
              </a:rPr>
              <a:t> &amp; </a:t>
            </a:r>
            <a:r>
              <a:rPr lang="de-DE" sz="1400" dirty="0" err="1">
                <a:solidFill>
                  <a:schemeClr val="accent1"/>
                </a:solidFill>
              </a:rPr>
              <a:t>directors</a:t>
            </a:r>
            <a:r>
              <a:rPr lang="de-DE" sz="1400" dirty="0">
                <a:solidFill>
                  <a:schemeClr val="accent1"/>
                </a:solidFill>
              </a:rPr>
              <a:t> </a:t>
            </a:r>
            <a:r>
              <a:rPr lang="de-DE" sz="1400" dirty="0" err="1">
                <a:solidFill>
                  <a:schemeClr val="accent1"/>
                </a:solidFill>
              </a:rPr>
              <a:t>are</a:t>
            </a:r>
            <a:r>
              <a:rPr lang="de-DE" sz="1400" dirty="0">
                <a:solidFill>
                  <a:schemeClr val="accent1"/>
                </a:solidFill>
              </a:rPr>
              <a:t> </a:t>
            </a:r>
            <a:r>
              <a:rPr lang="de-DE" sz="1400" dirty="0" err="1">
                <a:solidFill>
                  <a:schemeClr val="accent1"/>
                </a:solidFill>
              </a:rPr>
              <a:t>the</a:t>
            </a:r>
            <a:r>
              <a:rPr lang="de-DE" sz="1400" dirty="0">
                <a:solidFill>
                  <a:schemeClr val="accent1"/>
                </a:solidFill>
              </a:rPr>
              <a:t> </a:t>
            </a:r>
            <a:r>
              <a:rPr lang="de-DE" sz="1400" dirty="0" err="1">
                <a:solidFill>
                  <a:schemeClr val="accent1"/>
                </a:solidFill>
              </a:rPr>
              <a:t>best</a:t>
            </a:r>
            <a:r>
              <a:rPr lang="de-DE" sz="1400" dirty="0">
                <a:solidFill>
                  <a:schemeClr val="accent1"/>
                </a:solidFill>
              </a:rPr>
              <a:t>?</a:t>
            </a:r>
            <a:endParaRPr lang="en-US" sz="1400" dirty="0">
              <a:solidFill>
                <a:schemeClr val="accent1"/>
              </a:solidFill>
            </a:endParaRPr>
          </a:p>
        </p:txBody>
      </p:sp>
      <p:sp>
        <p:nvSpPr>
          <p:cNvPr id="9" name="Rectangle 8">
            <a:extLst>
              <a:ext uri="{FF2B5EF4-FFF2-40B4-BE49-F238E27FC236}">
                <a16:creationId xmlns:a16="http://schemas.microsoft.com/office/drawing/2014/main" id="{49AE036E-CB1B-4109-B359-2FE51824CBA4}"/>
              </a:ext>
            </a:extLst>
          </p:cNvPr>
          <p:cNvSpPr/>
          <p:nvPr/>
        </p:nvSpPr>
        <p:spPr>
          <a:xfrm>
            <a:off x="2645228" y="3297693"/>
            <a:ext cx="3450771" cy="62048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r>
              <a:rPr lang="de-DE" sz="1400" dirty="0" err="1">
                <a:solidFill>
                  <a:schemeClr val="accent1"/>
                </a:solidFill>
              </a:rPr>
              <a:t>Which</a:t>
            </a:r>
            <a:r>
              <a:rPr lang="de-DE" sz="1400" dirty="0">
                <a:solidFill>
                  <a:schemeClr val="accent1"/>
                </a:solidFill>
              </a:rPr>
              <a:t> </a:t>
            </a:r>
            <a:r>
              <a:rPr lang="de-DE" sz="1400" dirty="0" err="1">
                <a:solidFill>
                  <a:schemeClr val="accent1"/>
                </a:solidFill>
              </a:rPr>
              <a:t>genres</a:t>
            </a:r>
            <a:r>
              <a:rPr lang="de-DE" sz="1400" dirty="0">
                <a:solidFill>
                  <a:schemeClr val="accent1"/>
                </a:solidFill>
              </a:rPr>
              <a:t> </a:t>
            </a:r>
            <a:r>
              <a:rPr lang="de-DE" sz="1400" dirty="0" err="1">
                <a:solidFill>
                  <a:schemeClr val="accent1"/>
                </a:solidFill>
              </a:rPr>
              <a:t>are</a:t>
            </a:r>
            <a:r>
              <a:rPr lang="de-DE" sz="1400" dirty="0">
                <a:solidFill>
                  <a:schemeClr val="accent1"/>
                </a:solidFill>
              </a:rPr>
              <a:t> </a:t>
            </a:r>
            <a:r>
              <a:rPr lang="de-DE" sz="1400" dirty="0" err="1">
                <a:solidFill>
                  <a:schemeClr val="accent1"/>
                </a:solidFill>
              </a:rPr>
              <a:t>the</a:t>
            </a:r>
            <a:r>
              <a:rPr lang="de-DE" sz="1400" dirty="0">
                <a:solidFill>
                  <a:schemeClr val="accent1"/>
                </a:solidFill>
              </a:rPr>
              <a:t> </a:t>
            </a:r>
            <a:r>
              <a:rPr lang="de-DE" sz="1400" dirty="0" err="1">
                <a:solidFill>
                  <a:schemeClr val="accent1"/>
                </a:solidFill>
              </a:rPr>
              <a:t>most</a:t>
            </a:r>
            <a:r>
              <a:rPr lang="de-DE" sz="1400" dirty="0">
                <a:solidFill>
                  <a:schemeClr val="accent1"/>
                </a:solidFill>
              </a:rPr>
              <a:t> </a:t>
            </a:r>
            <a:r>
              <a:rPr lang="de-DE" sz="1400" dirty="0" err="1">
                <a:solidFill>
                  <a:schemeClr val="accent1"/>
                </a:solidFill>
              </a:rPr>
              <a:t>successful</a:t>
            </a:r>
            <a:r>
              <a:rPr lang="de-DE" sz="1400" dirty="0">
                <a:solidFill>
                  <a:schemeClr val="accent1"/>
                </a:solidFill>
              </a:rPr>
              <a:t>?</a:t>
            </a:r>
            <a:endParaRPr lang="en-US" sz="1400" dirty="0">
              <a:solidFill>
                <a:schemeClr val="accent1"/>
              </a:solidFill>
            </a:endParaRPr>
          </a:p>
        </p:txBody>
      </p:sp>
      <p:sp>
        <p:nvSpPr>
          <p:cNvPr id="10" name="Rectangle 9">
            <a:extLst>
              <a:ext uri="{FF2B5EF4-FFF2-40B4-BE49-F238E27FC236}">
                <a16:creationId xmlns:a16="http://schemas.microsoft.com/office/drawing/2014/main" id="{A8959D16-9396-4067-8A81-AB3020752AF3}"/>
              </a:ext>
            </a:extLst>
          </p:cNvPr>
          <p:cNvSpPr/>
          <p:nvPr/>
        </p:nvSpPr>
        <p:spPr>
          <a:xfrm>
            <a:off x="2394856" y="4734088"/>
            <a:ext cx="3450771" cy="62048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r>
              <a:rPr lang="de-DE" sz="1400" dirty="0" err="1">
                <a:solidFill>
                  <a:schemeClr val="accent1"/>
                </a:solidFill>
              </a:rPr>
              <a:t>How</a:t>
            </a:r>
            <a:r>
              <a:rPr lang="de-DE" sz="1400" dirty="0">
                <a:solidFill>
                  <a:schemeClr val="accent1"/>
                </a:solidFill>
              </a:rPr>
              <a:t> </a:t>
            </a:r>
            <a:r>
              <a:rPr lang="de-DE" sz="1400" dirty="0" err="1">
                <a:solidFill>
                  <a:schemeClr val="accent1"/>
                </a:solidFill>
              </a:rPr>
              <a:t>long</a:t>
            </a:r>
            <a:r>
              <a:rPr lang="de-DE" sz="1400" dirty="0">
                <a:solidFill>
                  <a:schemeClr val="accent1"/>
                </a:solidFill>
              </a:rPr>
              <a:t> </a:t>
            </a:r>
            <a:r>
              <a:rPr lang="de-DE" sz="1400" dirty="0" err="1">
                <a:solidFill>
                  <a:schemeClr val="accent1"/>
                </a:solidFill>
              </a:rPr>
              <a:t>should</a:t>
            </a:r>
            <a:r>
              <a:rPr lang="de-DE" sz="1400" dirty="0">
                <a:solidFill>
                  <a:schemeClr val="accent1"/>
                </a:solidFill>
              </a:rPr>
              <a:t> a </a:t>
            </a:r>
            <a:r>
              <a:rPr lang="de-DE" sz="1400" dirty="0" err="1">
                <a:solidFill>
                  <a:schemeClr val="accent1"/>
                </a:solidFill>
              </a:rPr>
              <a:t>movie</a:t>
            </a:r>
            <a:r>
              <a:rPr lang="de-DE" sz="1400" dirty="0">
                <a:solidFill>
                  <a:schemeClr val="accent1"/>
                </a:solidFill>
              </a:rPr>
              <a:t> </a:t>
            </a:r>
            <a:r>
              <a:rPr lang="de-DE" sz="1400" dirty="0" err="1">
                <a:solidFill>
                  <a:schemeClr val="accent1"/>
                </a:solidFill>
              </a:rPr>
              <a:t>run</a:t>
            </a:r>
            <a:r>
              <a:rPr lang="de-DE" sz="1400" dirty="0">
                <a:solidFill>
                  <a:schemeClr val="accent1"/>
                </a:solidFill>
              </a:rPr>
              <a:t>?</a:t>
            </a:r>
            <a:endParaRPr lang="en-US" sz="1400" dirty="0">
              <a:solidFill>
                <a:schemeClr val="accent1"/>
              </a:solidFill>
            </a:endParaRPr>
          </a:p>
        </p:txBody>
      </p:sp>
    </p:spTree>
    <p:extLst>
      <p:ext uri="{BB962C8B-B14F-4D97-AF65-F5344CB8AC3E}">
        <p14:creationId xmlns:p14="http://schemas.microsoft.com/office/powerpoint/2010/main" val="151359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F8BC5-1CA5-4885-8B58-9AE5666DC7AE}"/>
              </a:ext>
            </a:extLst>
          </p:cNvPr>
          <p:cNvSpPr>
            <a:spLocks noGrp="1"/>
          </p:cNvSpPr>
          <p:nvPr>
            <p:ph type="title"/>
          </p:nvPr>
        </p:nvSpPr>
        <p:spPr/>
        <p:txBody>
          <a:bodyPr/>
          <a:lstStyle/>
          <a:p>
            <a:r>
              <a:rPr lang="de-DE" sz="2000" dirty="0"/>
              <a:t>Data Sources</a:t>
            </a:r>
            <a:endParaRPr lang="en-US" sz="2000" dirty="0"/>
          </a:p>
        </p:txBody>
      </p:sp>
      <p:pic>
        <p:nvPicPr>
          <p:cNvPr id="5" name="Picture 4">
            <a:extLst>
              <a:ext uri="{FF2B5EF4-FFF2-40B4-BE49-F238E27FC236}">
                <a16:creationId xmlns:a16="http://schemas.microsoft.com/office/drawing/2014/main" id="{48CD73D6-763F-4703-B117-336D4E5F6D63}"/>
              </a:ext>
            </a:extLst>
          </p:cNvPr>
          <p:cNvPicPr>
            <a:picLocks noChangeAspect="1"/>
          </p:cNvPicPr>
          <p:nvPr/>
        </p:nvPicPr>
        <p:blipFill>
          <a:blip r:embed="rId3"/>
          <a:stretch>
            <a:fillRect/>
          </a:stretch>
        </p:blipFill>
        <p:spPr>
          <a:xfrm>
            <a:off x="546736" y="1786522"/>
            <a:ext cx="931544" cy="915201"/>
          </a:xfrm>
          <a:prstGeom prst="rect">
            <a:avLst/>
          </a:prstGeom>
        </p:spPr>
      </p:pic>
      <p:pic>
        <p:nvPicPr>
          <p:cNvPr id="9" name="Picture 8">
            <a:extLst>
              <a:ext uri="{FF2B5EF4-FFF2-40B4-BE49-F238E27FC236}">
                <a16:creationId xmlns:a16="http://schemas.microsoft.com/office/drawing/2014/main" id="{3C154582-8A40-4B2C-BB33-C0BDFF6AF1E6}"/>
              </a:ext>
            </a:extLst>
          </p:cNvPr>
          <p:cNvPicPr>
            <a:picLocks noChangeAspect="1"/>
          </p:cNvPicPr>
          <p:nvPr/>
        </p:nvPicPr>
        <p:blipFill>
          <a:blip r:embed="rId4"/>
          <a:stretch>
            <a:fillRect/>
          </a:stretch>
        </p:blipFill>
        <p:spPr>
          <a:xfrm>
            <a:off x="5773455" y="1916851"/>
            <a:ext cx="2953162" cy="628738"/>
          </a:xfrm>
          <a:prstGeom prst="rect">
            <a:avLst/>
          </a:prstGeom>
        </p:spPr>
      </p:pic>
      <p:pic>
        <p:nvPicPr>
          <p:cNvPr id="11" name="Picture 10">
            <a:extLst>
              <a:ext uri="{FF2B5EF4-FFF2-40B4-BE49-F238E27FC236}">
                <a16:creationId xmlns:a16="http://schemas.microsoft.com/office/drawing/2014/main" id="{575850F5-1E39-46A9-A5C8-0C409CB3825B}"/>
              </a:ext>
            </a:extLst>
          </p:cNvPr>
          <p:cNvPicPr>
            <a:picLocks noChangeAspect="1"/>
          </p:cNvPicPr>
          <p:nvPr/>
        </p:nvPicPr>
        <p:blipFill>
          <a:blip r:embed="rId5"/>
          <a:stretch>
            <a:fillRect/>
          </a:stretch>
        </p:blipFill>
        <p:spPr>
          <a:xfrm>
            <a:off x="9516342" y="1954956"/>
            <a:ext cx="1609950" cy="552527"/>
          </a:xfrm>
          <a:prstGeom prst="rect">
            <a:avLst/>
          </a:prstGeom>
        </p:spPr>
      </p:pic>
      <p:sp>
        <p:nvSpPr>
          <p:cNvPr id="12" name="Arrow: Down 11">
            <a:extLst>
              <a:ext uri="{FF2B5EF4-FFF2-40B4-BE49-F238E27FC236}">
                <a16:creationId xmlns:a16="http://schemas.microsoft.com/office/drawing/2014/main" id="{359C7E21-D2B8-420B-8C31-1F79A8C84BBA}"/>
              </a:ext>
            </a:extLst>
          </p:cNvPr>
          <p:cNvSpPr/>
          <p:nvPr/>
        </p:nvSpPr>
        <p:spPr>
          <a:xfrm>
            <a:off x="730703" y="3036769"/>
            <a:ext cx="542109" cy="576943"/>
          </a:xfrm>
          <a:prstGeom prst="down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13" name="TextBox 12">
            <a:extLst>
              <a:ext uri="{FF2B5EF4-FFF2-40B4-BE49-F238E27FC236}">
                <a16:creationId xmlns:a16="http://schemas.microsoft.com/office/drawing/2014/main" id="{EBA4D81F-D0D0-4709-B501-43D0F47371D8}"/>
              </a:ext>
            </a:extLst>
          </p:cNvPr>
          <p:cNvSpPr txBox="1"/>
          <p:nvPr/>
        </p:nvSpPr>
        <p:spPr>
          <a:xfrm>
            <a:off x="446851" y="3948759"/>
            <a:ext cx="1673421" cy="923330"/>
          </a:xfrm>
          <a:prstGeom prst="rect">
            <a:avLst/>
          </a:prstGeom>
          <a:noFill/>
        </p:spPr>
        <p:txBody>
          <a:bodyPr wrap="square" rtlCol="0">
            <a:spAutoFit/>
          </a:bodyPr>
          <a:lstStyle/>
          <a:p>
            <a:r>
              <a:rPr lang="de-DE" dirty="0" err="1">
                <a:solidFill>
                  <a:schemeClr val="accent1"/>
                </a:solidFill>
              </a:rPr>
              <a:t>Director</a:t>
            </a:r>
            <a:endParaRPr lang="de-DE" dirty="0">
              <a:solidFill>
                <a:schemeClr val="accent1"/>
              </a:solidFill>
            </a:endParaRPr>
          </a:p>
          <a:p>
            <a:r>
              <a:rPr lang="de-DE" dirty="0">
                <a:solidFill>
                  <a:schemeClr val="accent1"/>
                </a:solidFill>
              </a:rPr>
              <a:t>Movie Rating</a:t>
            </a:r>
          </a:p>
          <a:p>
            <a:r>
              <a:rPr lang="de-DE" dirty="0" err="1">
                <a:solidFill>
                  <a:schemeClr val="accent1"/>
                </a:solidFill>
              </a:rPr>
              <a:t>Runtime</a:t>
            </a:r>
            <a:endParaRPr lang="en-US" dirty="0">
              <a:solidFill>
                <a:schemeClr val="accent1"/>
              </a:solidFill>
            </a:endParaRPr>
          </a:p>
        </p:txBody>
      </p:sp>
      <p:sp>
        <p:nvSpPr>
          <p:cNvPr id="14" name="TextBox 13">
            <a:extLst>
              <a:ext uri="{FF2B5EF4-FFF2-40B4-BE49-F238E27FC236}">
                <a16:creationId xmlns:a16="http://schemas.microsoft.com/office/drawing/2014/main" id="{754BB506-3C20-4CB2-B02E-24CE7C24CB9D}"/>
              </a:ext>
            </a:extLst>
          </p:cNvPr>
          <p:cNvSpPr txBox="1"/>
          <p:nvPr/>
        </p:nvSpPr>
        <p:spPr>
          <a:xfrm>
            <a:off x="3151292" y="3929744"/>
            <a:ext cx="1673421" cy="646331"/>
          </a:xfrm>
          <a:prstGeom prst="rect">
            <a:avLst/>
          </a:prstGeom>
          <a:noFill/>
        </p:spPr>
        <p:txBody>
          <a:bodyPr wrap="square" rtlCol="0">
            <a:spAutoFit/>
          </a:bodyPr>
          <a:lstStyle/>
          <a:p>
            <a:r>
              <a:rPr lang="de-DE" dirty="0">
                <a:solidFill>
                  <a:schemeClr val="accent1"/>
                </a:solidFill>
              </a:rPr>
              <a:t>Studio</a:t>
            </a:r>
          </a:p>
          <a:p>
            <a:r>
              <a:rPr lang="de-DE" dirty="0">
                <a:solidFill>
                  <a:schemeClr val="accent1"/>
                </a:solidFill>
              </a:rPr>
              <a:t>Box Office</a:t>
            </a:r>
            <a:endParaRPr lang="en-US" dirty="0">
              <a:solidFill>
                <a:schemeClr val="accent1"/>
              </a:solidFill>
            </a:endParaRPr>
          </a:p>
        </p:txBody>
      </p:sp>
      <p:sp>
        <p:nvSpPr>
          <p:cNvPr id="15" name="TextBox 14">
            <a:extLst>
              <a:ext uri="{FF2B5EF4-FFF2-40B4-BE49-F238E27FC236}">
                <a16:creationId xmlns:a16="http://schemas.microsoft.com/office/drawing/2014/main" id="{A70192A1-9E16-4DB8-A06D-10F809DE889F}"/>
              </a:ext>
            </a:extLst>
          </p:cNvPr>
          <p:cNvSpPr txBox="1"/>
          <p:nvPr/>
        </p:nvSpPr>
        <p:spPr>
          <a:xfrm>
            <a:off x="6095217" y="3939146"/>
            <a:ext cx="2616854" cy="646331"/>
          </a:xfrm>
          <a:prstGeom prst="rect">
            <a:avLst/>
          </a:prstGeom>
          <a:noFill/>
        </p:spPr>
        <p:txBody>
          <a:bodyPr wrap="square" rtlCol="0">
            <a:spAutoFit/>
          </a:bodyPr>
          <a:lstStyle/>
          <a:p>
            <a:r>
              <a:rPr lang="de-DE" dirty="0" err="1">
                <a:solidFill>
                  <a:schemeClr val="accent1"/>
                </a:solidFill>
              </a:rPr>
              <a:t>Production</a:t>
            </a:r>
            <a:r>
              <a:rPr lang="de-DE" dirty="0">
                <a:solidFill>
                  <a:schemeClr val="accent1"/>
                </a:solidFill>
              </a:rPr>
              <a:t> Budget</a:t>
            </a:r>
          </a:p>
          <a:p>
            <a:r>
              <a:rPr lang="de-DE" dirty="0">
                <a:solidFill>
                  <a:schemeClr val="accent1"/>
                </a:solidFill>
              </a:rPr>
              <a:t>Worldwide </a:t>
            </a:r>
            <a:r>
              <a:rPr lang="de-DE" dirty="0" err="1">
                <a:solidFill>
                  <a:schemeClr val="accent1"/>
                </a:solidFill>
              </a:rPr>
              <a:t>Gross</a:t>
            </a:r>
            <a:endParaRPr lang="de-DE" dirty="0">
              <a:solidFill>
                <a:schemeClr val="accent1"/>
              </a:solidFill>
            </a:endParaRPr>
          </a:p>
        </p:txBody>
      </p:sp>
      <p:sp>
        <p:nvSpPr>
          <p:cNvPr id="16" name="TextBox 15">
            <a:extLst>
              <a:ext uri="{FF2B5EF4-FFF2-40B4-BE49-F238E27FC236}">
                <a16:creationId xmlns:a16="http://schemas.microsoft.com/office/drawing/2014/main" id="{349AEBBF-04FC-468B-8BE7-064F7BA9D2BD}"/>
              </a:ext>
            </a:extLst>
          </p:cNvPr>
          <p:cNvSpPr txBox="1"/>
          <p:nvPr/>
        </p:nvSpPr>
        <p:spPr>
          <a:xfrm>
            <a:off x="9862833" y="4077645"/>
            <a:ext cx="1459076" cy="369332"/>
          </a:xfrm>
          <a:prstGeom prst="rect">
            <a:avLst/>
          </a:prstGeom>
          <a:noFill/>
        </p:spPr>
        <p:txBody>
          <a:bodyPr wrap="square" rtlCol="0">
            <a:spAutoFit/>
          </a:bodyPr>
          <a:lstStyle/>
          <a:p>
            <a:r>
              <a:rPr lang="de-DE" dirty="0">
                <a:solidFill>
                  <a:schemeClr val="accent1"/>
                </a:solidFill>
              </a:rPr>
              <a:t>Genres</a:t>
            </a:r>
          </a:p>
        </p:txBody>
      </p:sp>
      <p:sp>
        <p:nvSpPr>
          <p:cNvPr id="17" name="Arrow: Down 16">
            <a:extLst>
              <a:ext uri="{FF2B5EF4-FFF2-40B4-BE49-F238E27FC236}">
                <a16:creationId xmlns:a16="http://schemas.microsoft.com/office/drawing/2014/main" id="{4AAAAF2A-51BC-48B1-844E-09C9600EB53C}"/>
              </a:ext>
            </a:extLst>
          </p:cNvPr>
          <p:cNvSpPr/>
          <p:nvPr/>
        </p:nvSpPr>
        <p:spPr>
          <a:xfrm>
            <a:off x="3354812" y="3086265"/>
            <a:ext cx="542109" cy="576943"/>
          </a:xfrm>
          <a:prstGeom prst="down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18" name="Arrow: Down 17">
            <a:extLst>
              <a:ext uri="{FF2B5EF4-FFF2-40B4-BE49-F238E27FC236}">
                <a16:creationId xmlns:a16="http://schemas.microsoft.com/office/drawing/2014/main" id="{6F1DEAB7-FD19-45C2-9661-28034236E091}"/>
              </a:ext>
            </a:extLst>
          </p:cNvPr>
          <p:cNvSpPr/>
          <p:nvPr/>
        </p:nvSpPr>
        <p:spPr>
          <a:xfrm>
            <a:off x="6917298" y="3086265"/>
            <a:ext cx="542109" cy="576943"/>
          </a:xfrm>
          <a:prstGeom prst="down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19" name="Arrow: Down 18">
            <a:extLst>
              <a:ext uri="{FF2B5EF4-FFF2-40B4-BE49-F238E27FC236}">
                <a16:creationId xmlns:a16="http://schemas.microsoft.com/office/drawing/2014/main" id="{DD009160-76B3-4057-AD4C-AD2D0FFF22AB}"/>
              </a:ext>
            </a:extLst>
          </p:cNvPr>
          <p:cNvSpPr/>
          <p:nvPr/>
        </p:nvSpPr>
        <p:spPr>
          <a:xfrm>
            <a:off x="10050262" y="3036769"/>
            <a:ext cx="542109" cy="576943"/>
          </a:xfrm>
          <a:prstGeom prst="downArrow">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20" name="Rectangle 19">
            <a:extLst>
              <a:ext uri="{FF2B5EF4-FFF2-40B4-BE49-F238E27FC236}">
                <a16:creationId xmlns:a16="http://schemas.microsoft.com/office/drawing/2014/main" id="{3C3BFB57-D34F-4CF4-B6F5-B8D32467113A}"/>
              </a:ext>
            </a:extLst>
          </p:cNvPr>
          <p:cNvSpPr/>
          <p:nvPr/>
        </p:nvSpPr>
        <p:spPr>
          <a:xfrm>
            <a:off x="10047514" y="72995"/>
            <a:ext cx="2077193" cy="86317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pic>
        <p:nvPicPr>
          <p:cNvPr id="22" name="Picture 21">
            <a:extLst>
              <a:ext uri="{FF2B5EF4-FFF2-40B4-BE49-F238E27FC236}">
                <a16:creationId xmlns:a16="http://schemas.microsoft.com/office/drawing/2014/main" id="{DD32FCE7-18FA-4104-96C0-04B6FD86376B}"/>
              </a:ext>
            </a:extLst>
          </p:cNvPr>
          <p:cNvPicPr>
            <a:picLocks noChangeAspect="1"/>
          </p:cNvPicPr>
          <p:nvPr/>
        </p:nvPicPr>
        <p:blipFill>
          <a:blip r:embed="rId6"/>
          <a:stretch>
            <a:fillRect/>
          </a:stretch>
        </p:blipFill>
        <p:spPr>
          <a:xfrm>
            <a:off x="2452657" y="1825301"/>
            <a:ext cx="2372056" cy="876422"/>
          </a:xfrm>
          <a:prstGeom prst="rect">
            <a:avLst/>
          </a:prstGeom>
        </p:spPr>
      </p:pic>
    </p:spTree>
    <p:extLst>
      <p:ext uri="{BB962C8B-B14F-4D97-AF65-F5344CB8AC3E}">
        <p14:creationId xmlns:p14="http://schemas.microsoft.com/office/powerpoint/2010/main" val="100144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26AA-2B25-4EA5-9870-3376E0463BE1}"/>
              </a:ext>
            </a:extLst>
          </p:cNvPr>
          <p:cNvSpPr>
            <a:spLocks noGrp="1"/>
          </p:cNvSpPr>
          <p:nvPr>
            <p:ph type="title"/>
          </p:nvPr>
        </p:nvSpPr>
        <p:spPr/>
        <p:txBody>
          <a:bodyPr/>
          <a:lstStyle/>
          <a:p>
            <a:r>
              <a:rPr lang="de-DE" sz="2000" dirty="0" err="1"/>
              <a:t>Highest</a:t>
            </a:r>
            <a:r>
              <a:rPr lang="de-DE" sz="2000" dirty="0"/>
              <a:t> </a:t>
            </a:r>
            <a:r>
              <a:rPr lang="de-DE" sz="2000" dirty="0" err="1"/>
              <a:t>grossing</a:t>
            </a:r>
            <a:r>
              <a:rPr lang="de-DE" sz="2000" dirty="0"/>
              <a:t> </a:t>
            </a:r>
            <a:r>
              <a:rPr lang="de-DE" sz="2000" dirty="0" err="1"/>
              <a:t>movie</a:t>
            </a:r>
            <a:r>
              <a:rPr lang="de-DE" sz="2000" dirty="0"/>
              <a:t> </a:t>
            </a:r>
            <a:r>
              <a:rPr lang="de-DE" sz="2000" dirty="0" err="1"/>
              <a:t>studios</a:t>
            </a:r>
            <a:r>
              <a:rPr lang="de-DE" sz="2000" dirty="0"/>
              <a:t> (Box Office Mojo)</a:t>
            </a:r>
            <a:endParaRPr lang="en-US" sz="2000" dirty="0"/>
          </a:p>
        </p:txBody>
      </p:sp>
      <p:sp>
        <p:nvSpPr>
          <p:cNvPr id="3" name="Content Placeholder 2">
            <a:extLst>
              <a:ext uri="{FF2B5EF4-FFF2-40B4-BE49-F238E27FC236}">
                <a16:creationId xmlns:a16="http://schemas.microsoft.com/office/drawing/2014/main" id="{494DE529-A7E8-4B04-9AC7-D250C09DF5A4}"/>
              </a:ext>
            </a:extLst>
          </p:cNvPr>
          <p:cNvSpPr>
            <a:spLocks noGrp="1"/>
          </p:cNvSpPr>
          <p:nvPr>
            <p:ph idx="1"/>
          </p:nvPr>
        </p:nvSpPr>
        <p:spPr>
          <a:xfrm>
            <a:off x="7983415" y="1197002"/>
            <a:ext cx="3874152" cy="4869169"/>
          </a:xfrm>
        </p:spPr>
        <p:txBody>
          <a:bodyPr/>
          <a:lstStyle/>
          <a:p>
            <a:r>
              <a:rPr lang="de-DE" sz="1600" dirty="0" err="1"/>
              <a:t>From</a:t>
            </a:r>
            <a:r>
              <a:rPr lang="de-DE" sz="1600" dirty="0"/>
              <a:t> 2010 – 2018 Buena Vista </a:t>
            </a:r>
            <a:r>
              <a:rPr lang="de-DE" sz="1600" dirty="0" err="1"/>
              <a:t>studio</a:t>
            </a:r>
            <a:r>
              <a:rPr lang="de-DE" sz="1600" dirty="0"/>
              <a:t> </a:t>
            </a:r>
            <a:r>
              <a:rPr lang="de-DE" sz="1600" dirty="0" err="1"/>
              <a:t>had</a:t>
            </a:r>
            <a:r>
              <a:rPr lang="de-DE" sz="1600" dirty="0"/>
              <a:t> </a:t>
            </a:r>
            <a:r>
              <a:rPr lang="de-DE" sz="1600" dirty="0" err="1"/>
              <a:t>the</a:t>
            </a:r>
            <a:r>
              <a:rPr lang="de-DE" sz="1600" dirty="0"/>
              <a:t> </a:t>
            </a:r>
            <a:r>
              <a:rPr lang="de-DE" sz="1600" dirty="0" err="1"/>
              <a:t>highest</a:t>
            </a:r>
            <a:r>
              <a:rPr lang="de-DE" sz="1600" dirty="0"/>
              <a:t> absolute </a:t>
            </a:r>
            <a:r>
              <a:rPr lang="de-DE" sz="1600" dirty="0" err="1"/>
              <a:t>gross</a:t>
            </a:r>
            <a:r>
              <a:rPr lang="de-DE" sz="1600" dirty="0"/>
              <a:t>*</a:t>
            </a:r>
          </a:p>
          <a:p>
            <a:r>
              <a:rPr lang="de-DE" sz="1600" dirty="0" err="1"/>
              <a:t>With</a:t>
            </a:r>
            <a:r>
              <a:rPr lang="de-DE" sz="1600" dirty="0"/>
              <a:t> </a:t>
            </a:r>
            <a:r>
              <a:rPr lang="de-DE" sz="1600" dirty="0" err="1"/>
              <a:t>around</a:t>
            </a:r>
            <a:r>
              <a:rPr lang="de-DE" sz="1600" dirty="0"/>
              <a:t> 80 </a:t>
            </a:r>
            <a:r>
              <a:rPr lang="de-DE" sz="1600" dirty="0" err="1"/>
              <a:t>movies</a:t>
            </a:r>
            <a:r>
              <a:rPr lang="de-DE" sz="1600" dirty="0"/>
              <a:t>, </a:t>
            </a:r>
            <a:r>
              <a:rPr lang="de-DE" sz="1600" dirty="0" err="1"/>
              <a:t>they</a:t>
            </a:r>
            <a:r>
              <a:rPr lang="de-DE" sz="1600" dirty="0"/>
              <a:t> </a:t>
            </a:r>
            <a:r>
              <a:rPr lang="de-DE" sz="1600" dirty="0" err="1"/>
              <a:t>grossed</a:t>
            </a:r>
            <a:r>
              <a:rPr lang="de-DE" sz="1600" dirty="0"/>
              <a:t> </a:t>
            </a:r>
            <a:r>
              <a:rPr lang="de-DE" sz="1600" dirty="0" err="1"/>
              <a:t>more</a:t>
            </a:r>
            <a:r>
              <a:rPr lang="de-DE" sz="1600" dirty="0"/>
              <a:t> </a:t>
            </a:r>
            <a:r>
              <a:rPr lang="de-DE" sz="1600" dirty="0" err="1"/>
              <a:t>than</a:t>
            </a:r>
            <a:r>
              <a:rPr lang="de-DE" sz="1600" dirty="0"/>
              <a:t> 35 </a:t>
            </a:r>
            <a:r>
              <a:rPr lang="de-DE" sz="1600" dirty="0" err="1"/>
              <a:t>billion</a:t>
            </a:r>
            <a:r>
              <a:rPr lang="de-DE" sz="1600" dirty="0"/>
              <a:t> USD.</a:t>
            </a:r>
          </a:p>
          <a:p>
            <a:r>
              <a:rPr lang="de-DE" sz="1600" dirty="0"/>
              <a:t>Buena Vista </a:t>
            </a:r>
            <a:r>
              <a:rPr lang="de-DE" sz="1600" dirty="0" err="1"/>
              <a:t>are</a:t>
            </a:r>
            <a:r>
              <a:rPr lang="de-DE" sz="1600" dirty="0"/>
              <a:t> </a:t>
            </a:r>
            <a:r>
              <a:rPr lang="de-DE" sz="1600" dirty="0" err="1"/>
              <a:t>known</a:t>
            </a:r>
            <a:r>
              <a:rPr lang="de-DE" sz="1600" dirty="0"/>
              <a:t> </a:t>
            </a:r>
            <a:r>
              <a:rPr lang="de-DE" sz="1600" dirty="0" err="1"/>
              <a:t>for</a:t>
            </a:r>
            <a:r>
              <a:rPr lang="de-DE" sz="1600" dirty="0"/>
              <a:t> </a:t>
            </a:r>
            <a:r>
              <a:rPr lang="de-DE" sz="1600" dirty="0" err="1"/>
              <a:t>their</a:t>
            </a:r>
            <a:r>
              <a:rPr lang="de-DE" sz="1600" dirty="0"/>
              <a:t> </a:t>
            </a:r>
            <a:r>
              <a:rPr lang="de-DE" sz="1600" dirty="0" err="1"/>
              <a:t>animated</a:t>
            </a:r>
            <a:r>
              <a:rPr lang="de-DE" sz="1600" dirty="0"/>
              <a:t>, </a:t>
            </a:r>
            <a:r>
              <a:rPr lang="de-DE" sz="1600" dirty="0" err="1"/>
              <a:t>family</a:t>
            </a:r>
            <a:r>
              <a:rPr lang="de-DE" sz="1600" dirty="0"/>
              <a:t> </a:t>
            </a:r>
            <a:r>
              <a:rPr lang="de-DE" sz="1600" dirty="0" err="1"/>
              <a:t>movies</a:t>
            </a:r>
            <a:r>
              <a:rPr lang="de-DE" sz="1600" dirty="0"/>
              <a:t> and Action/Adventure/</a:t>
            </a:r>
            <a:r>
              <a:rPr lang="de-DE" sz="1600" dirty="0" err="1"/>
              <a:t>Sci-Fi</a:t>
            </a:r>
            <a:r>
              <a:rPr lang="de-DE" sz="1600" dirty="0"/>
              <a:t> </a:t>
            </a:r>
            <a:r>
              <a:rPr lang="de-DE" sz="1600" dirty="0" err="1"/>
              <a:t>movies</a:t>
            </a:r>
            <a:r>
              <a:rPr lang="de-DE" sz="1600" dirty="0"/>
              <a:t> such </a:t>
            </a:r>
            <a:r>
              <a:rPr lang="de-DE" sz="1600" dirty="0" err="1"/>
              <a:t>as</a:t>
            </a:r>
            <a:r>
              <a:rPr lang="de-DE" sz="1600" dirty="0"/>
              <a:t> Black Panther </a:t>
            </a:r>
            <a:r>
              <a:rPr lang="de-DE" sz="1600" dirty="0" err="1"/>
              <a:t>or</a:t>
            </a:r>
            <a:r>
              <a:rPr lang="de-DE" sz="1600" dirty="0"/>
              <a:t> Avengers</a:t>
            </a:r>
            <a:endParaRPr lang="en-US" sz="1600" dirty="0"/>
          </a:p>
        </p:txBody>
      </p:sp>
      <p:sp>
        <p:nvSpPr>
          <p:cNvPr id="4" name="Rectangle 3">
            <a:extLst>
              <a:ext uri="{FF2B5EF4-FFF2-40B4-BE49-F238E27FC236}">
                <a16:creationId xmlns:a16="http://schemas.microsoft.com/office/drawing/2014/main" id="{E50D9226-5D27-49F3-96CA-1CF5F8CEC6F5}"/>
              </a:ext>
            </a:extLst>
          </p:cNvPr>
          <p:cNvSpPr/>
          <p:nvPr/>
        </p:nvSpPr>
        <p:spPr>
          <a:xfrm>
            <a:off x="10047514" y="72995"/>
            <a:ext cx="2077193" cy="86317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6" name="TextBox 5">
            <a:extLst>
              <a:ext uri="{FF2B5EF4-FFF2-40B4-BE49-F238E27FC236}">
                <a16:creationId xmlns:a16="http://schemas.microsoft.com/office/drawing/2014/main" id="{7F5779B2-A3EE-4425-9621-AB292FDA40E9}"/>
              </a:ext>
            </a:extLst>
          </p:cNvPr>
          <p:cNvSpPr txBox="1"/>
          <p:nvPr/>
        </p:nvSpPr>
        <p:spPr>
          <a:xfrm>
            <a:off x="7455877" y="6196197"/>
            <a:ext cx="4106008" cy="261610"/>
          </a:xfrm>
          <a:prstGeom prst="rect">
            <a:avLst/>
          </a:prstGeom>
          <a:noFill/>
        </p:spPr>
        <p:txBody>
          <a:bodyPr wrap="square" rtlCol="0">
            <a:spAutoFit/>
          </a:bodyPr>
          <a:lstStyle/>
          <a:p>
            <a:r>
              <a:rPr lang="de-DE" sz="1100" dirty="0">
                <a:solidFill>
                  <a:schemeClr val="accent1"/>
                </a:solidFill>
              </a:rPr>
              <a:t>*limited </a:t>
            </a:r>
            <a:r>
              <a:rPr lang="de-DE" sz="1100" dirty="0" err="1">
                <a:solidFill>
                  <a:schemeClr val="accent1"/>
                </a:solidFill>
              </a:rPr>
              <a:t>data</a:t>
            </a:r>
            <a:r>
              <a:rPr lang="de-DE" sz="1100" dirty="0">
                <a:solidFill>
                  <a:schemeClr val="accent1"/>
                </a:solidFill>
              </a:rPr>
              <a:t> </a:t>
            </a:r>
            <a:r>
              <a:rPr lang="de-DE" sz="1100" dirty="0" err="1">
                <a:solidFill>
                  <a:schemeClr val="accent1"/>
                </a:solidFill>
              </a:rPr>
              <a:t>available</a:t>
            </a:r>
            <a:r>
              <a:rPr lang="de-DE" sz="1100" dirty="0">
                <a:solidFill>
                  <a:schemeClr val="accent1"/>
                </a:solidFill>
              </a:rPr>
              <a:t> (</a:t>
            </a:r>
            <a:r>
              <a:rPr lang="de-DE" sz="1100" dirty="0" err="1">
                <a:solidFill>
                  <a:schemeClr val="accent1"/>
                </a:solidFill>
              </a:rPr>
              <a:t>only</a:t>
            </a:r>
            <a:r>
              <a:rPr lang="de-DE" sz="1100" dirty="0">
                <a:solidFill>
                  <a:schemeClr val="accent1"/>
                </a:solidFill>
              </a:rPr>
              <a:t> ~300 </a:t>
            </a:r>
            <a:r>
              <a:rPr lang="de-DE" sz="1100" dirty="0" err="1">
                <a:solidFill>
                  <a:schemeClr val="accent1"/>
                </a:solidFill>
              </a:rPr>
              <a:t>titles</a:t>
            </a:r>
            <a:r>
              <a:rPr lang="de-DE" sz="1100" dirty="0">
                <a:solidFill>
                  <a:schemeClr val="accent1"/>
                </a:solidFill>
              </a:rPr>
              <a:t> per </a:t>
            </a:r>
            <a:r>
              <a:rPr lang="de-DE" sz="1100" dirty="0" err="1">
                <a:solidFill>
                  <a:schemeClr val="accent1"/>
                </a:solidFill>
              </a:rPr>
              <a:t>year</a:t>
            </a:r>
            <a:r>
              <a:rPr lang="de-DE" sz="1100" dirty="0">
                <a:solidFill>
                  <a:schemeClr val="accent1"/>
                </a:solidFill>
              </a:rPr>
              <a:t>)</a:t>
            </a:r>
            <a:endParaRPr lang="en-US" sz="1100" dirty="0">
              <a:solidFill>
                <a:schemeClr val="accent1"/>
              </a:solidFill>
            </a:endParaRPr>
          </a:p>
        </p:txBody>
      </p:sp>
      <p:graphicFrame>
        <p:nvGraphicFramePr>
          <p:cNvPr id="7" name="Chart 6">
            <a:extLst>
              <a:ext uri="{FF2B5EF4-FFF2-40B4-BE49-F238E27FC236}">
                <a16:creationId xmlns:a16="http://schemas.microsoft.com/office/drawing/2014/main" id="{D7A9BCA6-75B6-4505-B630-FE340B130901}"/>
              </a:ext>
            </a:extLst>
          </p:cNvPr>
          <p:cNvGraphicFramePr>
            <a:graphicFrameLocks/>
          </p:cNvGraphicFramePr>
          <p:nvPr>
            <p:extLst>
              <p:ext uri="{D42A27DB-BD31-4B8C-83A1-F6EECF244321}">
                <p14:modId xmlns:p14="http://schemas.microsoft.com/office/powerpoint/2010/main" val="3201039603"/>
              </p:ext>
            </p:extLst>
          </p:nvPr>
        </p:nvGraphicFramePr>
        <p:xfrm>
          <a:off x="334432" y="1323242"/>
          <a:ext cx="7323668" cy="46379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47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7E4B44-B800-4D28-98A7-178A52915DC6}"/>
              </a:ext>
            </a:extLst>
          </p:cNvPr>
          <p:cNvSpPr>
            <a:spLocks noGrp="1"/>
          </p:cNvSpPr>
          <p:nvPr>
            <p:ph type="title"/>
          </p:nvPr>
        </p:nvSpPr>
        <p:spPr/>
        <p:txBody>
          <a:bodyPr/>
          <a:lstStyle/>
          <a:p>
            <a:r>
              <a:rPr lang="de-DE" dirty="0"/>
              <a:t>TOP 10 DIRECTORS FOR HIGH ROI AND EARNINGS (IMDB)</a:t>
            </a:r>
            <a:endParaRPr lang="en-US" dirty="0"/>
          </a:p>
        </p:txBody>
      </p:sp>
      <p:sp>
        <p:nvSpPr>
          <p:cNvPr id="5" name="Content Placeholder 4">
            <a:extLst>
              <a:ext uri="{FF2B5EF4-FFF2-40B4-BE49-F238E27FC236}">
                <a16:creationId xmlns:a16="http://schemas.microsoft.com/office/drawing/2014/main" id="{F908B8F9-348B-4F07-8BE6-516A3F744BFC}"/>
              </a:ext>
            </a:extLst>
          </p:cNvPr>
          <p:cNvSpPr>
            <a:spLocks noGrp="1"/>
          </p:cNvSpPr>
          <p:nvPr>
            <p:ph idx="1"/>
          </p:nvPr>
        </p:nvSpPr>
        <p:spPr>
          <a:xfrm>
            <a:off x="8370277" y="1175230"/>
            <a:ext cx="3436769" cy="4869169"/>
          </a:xfrm>
        </p:spPr>
        <p:txBody>
          <a:bodyPr/>
          <a:lstStyle/>
          <a:p>
            <a:r>
              <a:rPr lang="de-DE" sz="1600" dirty="0"/>
              <a:t>Kyle Balda (Minions, </a:t>
            </a:r>
            <a:r>
              <a:rPr lang="de-DE" sz="1600" dirty="0" err="1"/>
              <a:t>Despicable</a:t>
            </a:r>
            <a:r>
              <a:rPr lang="de-DE" sz="1600" dirty="0"/>
              <a:t> Me) </a:t>
            </a:r>
            <a:r>
              <a:rPr lang="de-DE" sz="1600" dirty="0" err="1"/>
              <a:t>is</a:t>
            </a:r>
            <a:r>
              <a:rPr lang="de-DE" sz="1600" dirty="0"/>
              <a:t> a </a:t>
            </a:r>
            <a:r>
              <a:rPr lang="de-DE" sz="1600" dirty="0" err="1"/>
              <a:t>recommendation</a:t>
            </a:r>
            <a:r>
              <a:rPr lang="de-DE" sz="1600" dirty="0"/>
              <a:t> </a:t>
            </a:r>
            <a:r>
              <a:rPr lang="de-DE" sz="1600" dirty="0" err="1"/>
              <a:t>for</a:t>
            </a:r>
            <a:r>
              <a:rPr lang="de-DE" sz="1600" dirty="0"/>
              <a:t> Animation </a:t>
            </a:r>
            <a:r>
              <a:rPr lang="de-DE" sz="1600" dirty="0" err="1"/>
              <a:t>genre</a:t>
            </a:r>
            <a:r>
              <a:rPr lang="de-DE" sz="1600" dirty="0"/>
              <a:t>. </a:t>
            </a:r>
            <a:r>
              <a:rPr lang="de-DE" sz="1600" dirty="0" err="1"/>
              <a:t>Comparably</a:t>
            </a:r>
            <a:r>
              <a:rPr lang="de-DE" sz="1600" dirty="0"/>
              <a:t> </a:t>
            </a:r>
            <a:r>
              <a:rPr lang="de-DE" sz="1600" dirty="0" err="1"/>
              <a:t>low</a:t>
            </a:r>
            <a:r>
              <a:rPr lang="de-DE" sz="1600" dirty="0"/>
              <a:t> </a:t>
            </a:r>
            <a:r>
              <a:rPr lang="de-DE" sz="1600" dirty="0" err="1"/>
              <a:t>investment</a:t>
            </a:r>
            <a:r>
              <a:rPr lang="de-DE" sz="1600" dirty="0"/>
              <a:t> and </a:t>
            </a:r>
            <a:r>
              <a:rPr lang="de-DE" sz="1600" dirty="0" err="1"/>
              <a:t>highest</a:t>
            </a:r>
            <a:r>
              <a:rPr lang="de-DE" sz="1600" dirty="0"/>
              <a:t> ROI (&gt;1400%). Same </a:t>
            </a:r>
            <a:r>
              <a:rPr lang="de-DE" sz="1600" dirty="0" err="1"/>
              <a:t>applies</a:t>
            </a:r>
            <a:r>
              <a:rPr lang="de-DE" sz="1600" dirty="0"/>
              <a:t> </a:t>
            </a:r>
            <a:r>
              <a:rPr lang="de-DE" sz="1600" dirty="0" err="1"/>
              <a:t>for</a:t>
            </a:r>
            <a:r>
              <a:rPr lang="de-DE" sz="1600" dirty="0"/>
              <a:t> </a:t>
            </a:r>
            <a:r>
              <a:rPr lang="de-DE" sz="1600" dirty="0" err="1"/>
              <a:t>Yarrow</a:t>
            </a:r>
            <a:r>
              <a:rPr lang="de-DE" sz="1600" dirty="0"/>
              <a:t> Cheney.</a:t>
            </a:r>
          </a:p>
          <a:p>
            <a:r>
              <a:rPr lang="de-DE" sz="1600" dirty="0" err="1"/>
              <a:t>For</a:t>
            </a:r>
            <a:r>
              <a:rPr lang="de-DE" sz="1600" dirty="0"/>
              <a:t> Anthony Russo (Avengers – Infinity War) </a:t>
            </a:r>
            <a:r>
              <a:rPr lang="de-DE" sz="1600" dirty="0" err="1"/>
              <a:t>who</a:t>
            </a:r>
            <a:r>
              <a:rPr lang="de-DE" sz="1600" dirty="0"/>
              <a:t> </a:t>
            </a:r>
            <a:r>
              <a:rPr lang="de-DE" sz="1600" dirty="0" err="1"/>
              <a:t>has</a:t>
            </a:r>
            <a:r>
              <a:rPr lang="de-DE" sz="1600" dirty="0"/>
              <a:t> </a:t>
            </a:r>
            <a:r>
              <a:rPr lang="de-DE" sz="1600" dirty="0" err="1"/>
              <a:t>the</a:t>
            </a:r>
            <a:r>
              <a:rPr lang="de-DE" sz="1600" dirty="0"/>
              <a:t> </a:t>
            </a:r>
            <a:r>
              <a:rPr lang="de-DE" sz="1600" dirty="0" err="1"/>
              <a:t>highest</a:t>
            </a:r>
            <a:r>
              <a:rPr lang="de-DE" sz="1600" dirty="0"/>
              <a:t> </a:t>
            </a:r>
            <a:r>
              <a:rPr lang="de-DE" sz="1600" dirty="0" err="1"/>
              <a:t>gross</a:t>
            </a:r>
            <a:r>
              <a:rPr lang="de-DE" sz="1600" dirty="0"/>
              <a:t>, </a:t>
            </a:r>
            <a:r>
              <a:rPr lang="de-DE" sz="1600" dirty="0" err="1"/>
              <a:t>the</a:t>
            </a:r>
            <a:r>
              <a:rPr lang="de-DE" sz="1600" dirty="0"/>
              <a:t> </a:t>
            </a:r>
            <a:r>
              <a:rPr lang="de-DE" sz="1600" dirty="0" err="1"/>
              <a:t>investment</a:t>
            </a:r>
            <a:r>
              <a:rPr lang="de-DE" sz="1600" dirty="0"/>
              <a:t> </a:t>
            </a:r>
            <a:r>
              <a:rPr lang="de-DE" sz="1600" dirty="0" err="1"/>
              <a:t>is</a:t>
            </a:r>
            <a:r>
              <a:rPr lang="de-DE" sz="1600" dirty="0"/>
              <a:t> also </a:t>
            </a:r>
            <a:r>
              <a:rPr lang="de-DE" sz="1600" dirty="0" err="1"/>
              <a:t>comparably</a:t>
            </a:r>
            <a:r>
              <a:rPr lang="de-DE" sz="1600" dirty="0"/>
              <a:t> high (&gt;200 </a:t>
            </a:r>
            <a:r>
              <a:rPr lang="de-DE" sz="1600" dirty="0" err="1"/>
              <a:t>Mio</a:t>
            </a:r>
            <a:r>
              <a:rPr lang="de-DE" sz="1600" dirty="0"/>
              <a:t> USD)</a:t>
            </a:r>
          </a:p>
          <a:p>
            <a:endParaRPr lang="en-US" dirty="0"/>
          </a:p>
        </p:txBody>
      </p:sp>
      <p:graphicFrame>
        <p:nvGraphicFramePr>
          <p:cNvPr id="6" name="Chart 5">
            <a:extLst>
              <a:ext uri="{FF2B5EF4-FFF2-40B4-BE49-F238E27FC236}">
                <a16:creationId xmlns:a16="http://schemas.microsoft.com/office/drawing/2014/main" id="{13FC9112-73E2-4470-A34C-9FA2B4413016}"/>
              </a:ext>
            </a:extLst>
          </p:cNvPr>
          <p:cNvGraphicFramePr>
            <a:graphicFrameLocks/>
          </p:cNvGraphicFramePr>
          <p:nvPr>
            <p:extLst>
              <p:ext uri="{D42A27DB-BD31-4B8C-83A1-F6EECF244321}">
                <p14:modId xmlns:p14="http://schemas.microsoft.com/office/powerpoint/2010/main" val="991732824"/>
              </p:ext>
            </p:extLst>
          </p:nvPr>
        </p:nvGraphicFramePr>
        <p:xfrm>
          <a:off x="334433" y="1251638"/>
          <a:ext cx="7605021" cy="4366648"/>
        </p:xfrm>
        <a:graphic>
          <a:graphicData uri="http://schemas.openxmlformats.org/drawingml/2006/chart">
            <c:chart xmlns:c="http://schemas.openxmlformats.org/drawingml/2006/chart" xmlns:r="http://schemas.openxmlformats.org/officeDocument/2006/relationships" r:id="rId2"/>
          </a:graphicData>
        </a:graphic>
      </p:graphicFrame>
      <p:sp>
        <p:nvSpPr>
          <p:cNvPr id="7" name="Oval 6">
            <a:extLst>
              <a:ext uri="{FF2B5EF4-FFF2-40B4-BE49-F238E27FC236}">
                <a16:creationId xmlns:a16="http://schemas.microsoft.com/office/drawing/2014/main" id="{B05540BC-A93F-4460-9DD0-3D10B70CBA82}"/>
              </a:ext>
            </a:extLst>
          </p:cNvPr>
          <p:cNvSpPr/>
          <p:nvPr/>
        </p:nvSpPr>
        <p:spPr>
          <a:xfrm>
            <a:off x="3156858" y="1992086"/>
            <a:ext cx="729343" cy="5956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8" name="Oval 7">
            <a:extLst>
              <a:ext uri="{FF2B5EF4-FFF2-40B4-BE49-F238E27FC236}">
                <a16:creationId xmlns:a16="http://schemas.microsoft.com/office/drawing/2014/main" id="{2DFD15B2-7EBB-4175-A19C-3E3A878C85F1}"/>
              </a:ext>
            </a:extLst>
          </p:cNvPr>
          <p:cNvSpPr/>
          <p:nvPr/>
        </p:nvSpPr>
        <p:spPr>
          <a:xfrm>
            <a:off x="6052436" y="2729280"/>
            <a:ext cx="729343" cy="5956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9" name="Oval 8">
            <a:extLst>
              <a:ext uri="{FF2B5EF4-FFF2-40B4-BE49-F238E27FC236}">
                <a16:creationId xmlns:a16="http://schemas.microsoft.com/office/drawing/2014/main" id="{174B788A-EE26-4349-B9FE-6604E4D970B6}"/>
              </a:ext>
            </a:extLst>
          </p:cNvPr>
          <p:cNvSpPr/>
          <p:nvPr/>
        </p:nvSpPr>
        <p:spPr>
          <a:xfrm>
            <a:off x="1034143" y="4082143"/>
            <a:ext cx="729343" cy="59568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10" name="Rectangle 9">
            <a:extLst>
              <a:ext uri="{FF2B5EF4-FFF2-40B4-BE49-F238E27FC236}">
                <a16:creationId xmlns:a16="http://schemas.microsoft.com/office/drawing/2014/main" id="{BD345ED3-A932-46CA-ABB0-EB97BAE83F54}"/>
              </a:ext>
            </a:extLst>
          </p:cNvPr>
          <p:cNvSpPr/>
          <p:nvPr/>
        </p:nvSpPr>
        <p:spPr>
          <a:xfrm>
            <a:off x="10047514" y="72995"/>
            <a:ext cx="2077193" cy="86317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Tree>
    <p:extLst>
      <p:ext uri="{BB962C8B-B14F-4D97-AF65-F5344CB8AC3E}">
        <p14:creationId xmlns:p14="http://schemas.microsoft.com/office/powerpoint/2010/main" val="4082358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3DE4-CFEF-4048-842B-AF4B9EE9FF23}"/>
              </a:ext>
            </a:extLst>
          </p:cNvPr>
          <p:cNvSpPr>
            <a:spLocks noGrp="1"/>
          </p:cNvSpPr>
          <p:nvPr>
            <p:ph type="title"/>
          </p:nvPr>
        </p:nvSpPr>
        <p:spPr/>
        <p:txBody>
          <a:bodyPr/>
          <a:lstStyle/>
          <a:p>
            <a:r>
              <a:rPr lang="de-DE" dirty="0"/>
              <a:t>Animation, Adventure and </a:t>
            </a:r>
            <a:r>
              <a:rPr lang="de-DE" dirty="0" err="1"/>
              <a:t>Sci-Fi</a:t>
            </a:r>
            <a:r>
              <a:rPr lang="de-DE" dirty="0"/>
              <a:t> </a:t>
            </a:r>
            <a:r>
              <a:rPr lang="de-DE" dirty="0" err="1"/>
              <a:t>movies</a:t>
            </a:r>
            <a:r>
              <a:rPr lang="de-DE" dirty="0"/>
              <a:t> </a:t>
            </a:r>
            <a:r>
              <a:rPr lang="de-DE" dirty="0" err="1"/>
              <a:t>generate</a:t>
            </a:r>
            <a:r>
              <a:rPr lang="de-DE" dirty="0"/>
              <a:t> </a:t>
            </a:r>
            <a:r>
              <a:rPr lang="de-DE" dirty="0" err="1"/>
              <a:t>the</a:t>
            </a:r>
            <a:r>
              <a:rPr lang="de-DE" dirty="0"/>
              <a:t> </a:t>
            </a:r>
            <a:r>
              <a:rPr lang="de-DE" dirty="0" err="1"/>
              <a:t>highest</a:t>
            </a:r>
            <a:r>
              <a:rPr lang="de-DE" dirty="0"/>
              <a:t> </a:t>
            </a:r>
            <a:r>
              <a:rPr lang="de-DE" dirty="0" err="1"/>
              <a:t>earnings</a:t>
            </a:r>
            <a:endParaRPr lang="en-US" dirty="0"/>
          </a:p>
        </p:txBody>
      </p:sp>
      <p:sp>
        <p:nvSpPr>
          <p:cNvPr id="3" name="Content Placeholder 2">
            <a:extLst>
              <a:ext uri="{FF2B5EF4-FFF2-40B4-BE49-F238E27FC236}">
                <a16:creationId xmlns:a16="http://schemas.microsoft.com/office/drawing/2014/main" id="{5947EE91-A67B-4F7A-8D08-314AAB3D6E6C}"/>
              </a:ext>
            </a:extLst>
          </p:cNvPr>
          <p:cNvSpPr>
            <a:spLocks noGrp="1"/>
          </p:cNvSpPr>
          <p:nvPr>
            <p:ph idx="1"/>
          </p:nvPr>
        </p:nvSpPr>
        <p:spPr>
          <a:xfrm>
            <a:off x="8172449" y="1197002"/>
            <a:ext cx="3685117" cy="4869169"/>
          </a:xfrm>
        </p:spPr>
        <p:txBody>
          <a:bodyPr/>
          <a:lstStyle/>
          <a:p>
            <a:r>
              <a:rPr lang="de-DE" sz="1600" dirty="0"/>
              <a:t>On </a:t>
            </a:r>
            <a:r>
              <a:rPr lang="de-DE" sz="1600" dirty="0" err="1"/>
              <a:t>average</a:t>
            </a:r>
            <a:r>
              <a:rPr lang="de-DE" sz="1600" dirty="0"/>
              <a:t>, </a:t>
            </a:r>
            <a:r>
              <a:rPr lang="de-DE" sz="1600" dirty="0" err="1"/>
              <a:t>the</a:t>
            </a:r>
            <a:r>
              <a:rPr lang="de-DE" sz="1600" dirty="0"/>
              <a:t> </a:t>
            </a:r>
            <a:r>
              <a:rPr lang="de-DE" sz="1600" dirty="0" err="1"/>
              <a:t>animation</a:t>
            </a:r>
            <a:r>
              <a:rPr lang="de-DE" sz="1600" dirty="0"/>
              <a:t> </a:t>
            </a:r>
            <a:r>
              <a:rPr lang="de-DE" sz="1600" dirty="0" err="1"/>
              <a:t>genre</a:t>
            </a:r>
            <a:r>
              <a:rPr lang="de-DE" sz="1600" dirty="0"/>
              <a:t>* </a:t>
            </a:r>
            <a:r>
              <a:rPr lang="de-DE" sz="1600" dirty="0" err="1"/>
              <a:t>creates</a:t>
            </a:r>
            <a:r>
              <a:rPr lang="de-DE" sz="1600" dirty="0"/>
              <a:t> </a:t>
            </a:r>
            <a:r>
              <a:rPr lang="de-DE" sz="1600" dirty="0" err="1"/>
              <a:t>the</a:t>
            </a:r>
            <a:r>
              <a:rPr lang="de-DE" sz="1600" dirty="0"/>
              <a:t> </a:t>
            </a:r>
            <a:r>
              <a:rPr lang="de-DE" sz="1600" dirty="0" err="1"/>
              <a:t>highest</a:t>
            </a:r>
            <a:r>
              <a:rPr lang="de-DE" sz="1600" dirty="0"/>
              <a:t> </a:t>
            </a:r>
            <a:r>
              <a:rPr lang="de-DE" sz="1600" dirty="0" err="1"/>
              <a:t>earnings</a:t>
            </a:r>
            <a:r>
              <a:rPr lang="de-DE" sz="1600" dirty="0"/>
              <a:t>, </a:t>
            </a:r>
            <a:r>
              <a:rPr lang="de-DE" sz="1600" dirty="0" err="1"/>
              <a:t>closely</a:t>
            </a:r>
            <a:r>
              <a:rPr lang="de-DE" sz="1600" dirty="0"/>
              <a:t> </a:t>
            </a:r>
            <a:r>
              <a:rPr lang="de-DE" sz="1600" dirty="0" err="1"/>
              <a:t>followed</a:t>
            </a:r>
            <a:r>
              <a:rPr lang="de-DE" sz="1600" dirty="0"/>
              <a:t> </a:t>
            </a:r>
            <a:r>
              <a:rPr lang="de-DE" sz="1600" dirty="0" err="1"/>
              <a:t>by</a:t>
            </a:r>
            <a:r>
              <a:rPr lang="de-DE" sz="1600" dirty="0"/>
              <a:t> Adventure and </a:t>
            </a:r>
            <a:r>
              <a:rPr lang="de-DE" sz="1600" dirty="0" err="1"/>
              <a:t>Sci-Fi</a:t>
            </a:r>
            <a:r>
              <a:rPr lang="de-DE" sz="1600" dirty="0"/>
              <a:t>.</a:t>
            </a:r>
          </a:p>
          <a:p>
            <a:r>
              <a:rPr lang="de-DE" sz="1600" dirty="0"/>
              <a:t>Next </a:t>
            </a:r>
            <a:r>
              <a:rPr lang="de-DE" sz="1600" dirty="0" err="1"/>
              <a:t>group</a:t>
            </a:r>
            <a:r>
              <a:rPr lang="de-DE" sz="1600" dirty="0"/>
              <a:t> </a:t>
            </a:r>
            <a:r>
              <a:rPr lang="de-DE" sz="1600" dirty="0" err="1"/>
              <a:t>is</a:t>
            </a:r>
            <a:r>
              <a:rPr lang="de-DE" sz="1600" dirty="0"/>
              <a:t> Action, Fantasy and Family</a:t>
            </a:r>
          </a:p>
          <a:p>
            <a:r>
              <a:rPr lang="en-US" sz="1600" dirty="0"/>
              <a:t>Documentaries are the lowest genre in terms of earnings</a:t>
            </a:r>
          </a:p>
          <a:p>
            <a:r>
              <a:rPr lang="en-US" sz="1600" dirty="0"/>
              <a:t>Ratings and earnings of a movie only have a weak correlation (.25) </a:t>
            </a:r>
            <a:r>
              <a:rPr lang="en-US" sz="1600" dirty="0">
                <a:sym typeface="Wingdings" panose="05000000000000000000" pitchFamily="2" charset="2"/>
              </a:rPr>
              <a:t> other factors seem to be more important than the rated quality of the movie.</a:t>
            </a:r>
            <a:endParaRPr lang="en-US" sz="1600" dirty="0"/>
          </a:p>
        </p:txBody>
      </p:sp>
      <p:graphicFrame>
        <p:nvGraphicFramePr>
          <p:cNvPr id="4" name="Chart 3">
            <a:extLst>
              <a:ext uri="{FF2B5EF4-FFF2-40B4-BE49-F238E27FC236}">
                <a16:creationId xmlns:a16="http://schemas.microsoft.com/office/drawing/2014/main" id="{9BA32A50-5CF5-44E9-8AC3-F4AC4FACA938}"/>
              </a:ext>
            </a:extLst>
          </p:cNvPr>
          <p:cNvGraphicFramePr>
            <a:graphicFrameLocks/>
          </p:cNvGraphicFramePr>
          <p:nvPr>
            <p:extLst>
              <p:ext uri="{D42A27DB-BD31-4B8C-83A1-F6EECF244321}">
                <p14:modId xmlns:p14="http://schemas.microsoft.com/office/powerpoint/2010/main" val="931525379"/>
              </p:ext>
            </p:extLst>
          </p:nvPr>
        </p:nvGraphicFramePr>
        <p:xfrm>
          <a:off x="334433" y="1275509"/>
          <a:ext cx="7760677" cy="4812668"/>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1DB73DEF-3692-4D85-8330-9C6686DD72C6}"/>
              </a:ext>
            </a:extLst>
          </p:cNvPr>
          <p:cNvSpPr/>
          <p:nvPr/>
        </p:nvSpPr>
        <p:spPr>
          <a:xfrm rot="2783300">
            <a:off x="813708" y="2019301"/>
            <a:ext cx="1329417" cy="619124"/>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6" name="Oval 5">
            <a:extLst>
              <a:ext uri="{FF2B5EF4-FFF2-40B4-BE49-F238E27FC236}">
                <a16:creationId xmlns:a16="http://schemas.microsoft.com/office/drawing/2014/main" id="{B5A6985A-D417-4D41-9BC8-A4B34AEB46DE}"/>
              </a:ext>
            </a:extLst>
          </p:cNvPr>
          <p:cNvSpPr/>
          <p:nvPr/>
        </p:nvSpPr>
        <p:spPr>
          <a:xfrm rot="212904">
            <a:off x="1833867" y="2945414"/>
            <a:ext cx="1329417" cy="619124"/>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
        <p:nvSpPr>
          <p:cNvPr id="7" name="TextBox 6">
            <a:extLst>
              <a:ext uri="{FF2B5EF4-FFF2-40B4-BE49-F238E27FC236}">
                <a16:creationId xmlns:a16="http://schemas.microsoft.com/office/drawing/2014/main" id="{430EC929-3EB3-4784-B68B-BF1B91EBE079}"/>
              </a:ext>
            </a:extLst>
          </p:cNvPr>
          <p:cNvSpPr txBox="1"/>
          <p:nvPr/>
        </p:nvSpPr>
        <p:spPr>
          <a:xfrm>
            <a:off x="8560777" y="6088177"/>
            <a:ext cx="4106008" cy="261610"/>
          </a:xfrm>
          <a:prstGeom prst="rect">
            <a:avLst/>
          </a:prstGeom>
          <a:noFill/>
        </p:spPr>
        <p:txBody>
          <a:bodyPr wrap="square" rtlCol="0">
            <a:spAutoFit/>
          </a:bodyPr>
          <a:lstStyle/>
          <a:p>
            <a:r>
              <a:rPr lang="de-DE" sz="1100" dirty="0">
                <a:solidFill>
                  <a:schemeClr val="accent1"/>
                </a:solidFill>
              </a:rPr>
              <a:t>*</a:t>
            </a:r>
            <a:r>
              <a:rPr lang="de-DE" sz="1100" dirty="0" err="1">
                <a:solidFill>
                  <a:schemeClr val="accent1"/>
                </a:solidFill>
              </a:rPr>
              <a:t>only</a:t>
            </a:r>
            <a:r>
              <a:rPr lang="de-DE" sz="1100" dirty="0">
                <a:solidFill>
                  <a:schemeClr val="accent1"/>
                </a:solidFill>
              </a:rPr>
              <a:t> </a:t>
            </a:r>
            <a:r>
              <a:rPr lang="de-DE" sz="1100" dirty="0" err="1">
                <a:solidFill>
                  <a:schemeClr val="accent1"/>
                </a:solidFill>
              </a:rPr>
              <a:t>genres</a:t>
            </a:r>
            <a:r>
              <a:rPr lang="de-DE" sz="1100" dirty="0">
                <a:solidFill>
                  <a:schemeClr val="accent1"/>
                </a:solidFill>
              </a:rPr>
              <a:t> </a:t>
            </a:r>
            <a:r>
              <a:rPr lang="de-DE" sz="1100" dirty="0" err="1">
                <a:solidFill>
                  <a:schemeClr val="accent1"/>
                </a:solidFill>
              </a:rPr>
              <a:t>included</a:t>
            </a:r>
            <a:r>
              <a:rPr lang="de-DE" sz="1100" dirty="0">
                <a:solidFill>
                  <a:schemeClr val="accent1"/>
                </a:solidFill>
              </a:rPr>
              <a:t> </a:t>
            </a:r>
            <a:r>
              <a:rPr lang="de-DE" sz="1100" dirty="0" err="1">
                <a:solidFill>
                  <a:schemeClr val="accent1"/>
                </a:solidFill>
              </a:rPr>
              <a:t>with</a:t>
            </a:r>
            <a:r>
              <a:rPr lang="de-DE" sz="1100" dirty="0">
                <a:solidFill>
                  <a:schemeClr val="accent1"/>
                </a:solidFill>
              </a:rPr>
              <a:t> </a:t>
            </a:r>
            <a:r>
              <a:rPr lang="de-DE" sz="1100" dirty="0" err="1">
                <a:solidFill>
                  <a:schemeClr val="accent1"/>
                </a:solidFill>
              </a:rPr>
              <a:t>more</a:t>
            </a:r>
            <a:r>
              <a:rPr lang="de-DE" sz="1100" dirty="0">
                <a:solidFill>
                  <a:schemeClr val="accent1"/>
                </a:solidFill>
              </a:rPr>
              <a:t> </a:t>
            </a:r>
            <a:r>
              <a:rPr lang="de-DE" sz="1100" dirty="0" err="1">
                <a:solidFill>
                  <a:schemeClr val="accent1"/>
                </a:solidFill>
              </a:rPr>
              <a:t>than</a:t>
            </a:r>
            <a:r>
              <a:rPr lang="de-DE" sz="1100" dirty="0">
                <a:solidFill>
                  <a:schemeClr val="accent1"/>
                </a:solidFill>
              </a:rPr>
              <a:t> 30 </a:t>
            </a:r>
            <a:r>
              <a:rPr lang="de-DE" sz="1100" dirty="0" err="1">
                <a:solidFill>
                  <a:schemeClr val="accent1"/>
                </a:solidFill>
              </a:rPr>
              <a:t>movies</a:t>
            </a:r>
            <a:endParaRPr lang="en-US" sz="1100" dirty="0">
              <a:solidFill>
                <a:schemeClr val="accent1"/>
              </a:solidFill>
            </a:endParaRPr>
          </a:p>
        </p:txBody>
      </p:sp>
      <p:sp>
        <p:nvSpPr>
          <p:cNvPr id="8" name="Rectangle 7">
            <a:extLst>
              <a:ext uri="{FF2B5EF4-FFF2-40B4-BE49-F238E27FC236}">
                <a16:creationId xmlns:a16="http://schemas.microsoft.com/office/drawing/2014/main" id="{03679115-351E-46D8-BDCD-86F7DDC24A24}"/>
              </a:ext>
            </a:extLst>
          </p:cNvPr>
          <p:cNvSpPr/>
          <p:nvPr/>
        </p:nvSpPr>
        <p:spPr>
          <a:xfrm>
            <a:off x="10047514" y="72995"/>
            <a:ext cx="2077193" cy="86317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spTree>
    <p:extLst>
      <p:ext uri="{BB962C8B-B14F-4D97-AF65-F5344CB8AC3E}">
        <p14:creationId xmlns:p14="http://schemas.microsoft.com/office/powerpoint/2010/main" val="2586354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0B83-1AB2-483A-AF39-5D17413CB315}"/>
              </a:ext>
            </a:extLst>
          </p:cNvPr>
          <p:cNvSpPr>
            <a:spLocks noGrp="1"/>
          </p:cNvSpPr>
          <p:nvPr>
            <p:ph type="title"/>
          </p:nvPr>
        </p:nvSpPr>
        <p:spPr/>
        <p:txBody>
          <a:bodyPr/>
          <a:lstStyle/>
          <a:p>
            <a:r>
              <a:rPr lang="de-DE" dirty="0" err="1"/>
              <a:t>Is</a:t>
            </a:r>
            <a:r>
              <a:rPr lang="de-DE" dirty="0"/>
              <a:t> </a:t>
            </a:r>
            <a:r>
              <a:rPr lang="de-DE" dirty="0" err="1"/>
              <a:t>the</a:t>
            </a:r>
            <a:r>
              <a:rPr lang="de-DE" dirty="0"/>
              <a:t> </a:t>
            </a:r>
            <a:r>
              <a:rPr lang="de-DE" dirty="0" err="1"/>
              <a:t>runtime</a:t>
            </a:r>
            <a:r>
              <a:rPr lang="de-DE" dirty="0"/>
              <a:t> </a:t>
            </a:r>
            <a:r>
              <a:rPr lang="de-DE" dirty="0" err="1"/>
              <a:t>important</a:t>
            </a:r>
            <a:r>
              <a:rPr lang="de-DE" dirty="0"/>
              <a:t> </a:t>
            </a:r>
            <a:r>
              <a:rPr lang="de-DE" dirty="0" err="1"/>
              <a:t>for</a:t>
            </a:r>
            <a:r>
              <a:rPr lang="de-DE" dirty="0"/>
              <a:t> </a:t>
            </a:r>
            <a:r>
              <a:rPr lang="de-DE" dirty="0" err="1"/>
              <a:t>the</a:t>
            </a:r>
            <a:r>
              <a:rPr lang="de-DE" dirty="0"/>
              <a:t> </a:t>
            </a:r>
            <a:r>
              <a:rPr lang="de-DE" dirty="0" err="1"/>
              <a:t>success</a:t>
            </a:r>
            <a:r>
              <a:rPr lang="de-DE" dirty="0"/>
              <a:t> </a:t>
            </a:r>
            <a:r>
              <a:rPr lang="de-DE" dirty="0" err="1"/>
              <a:t>of</a:t>
            </a:r>
            <a:r>
              <a:rPr lang="de-DE" dirty="0"/>
              <a:t> a </a:t>
            </a:r>
            <a:r>
              <a:rPr lang="de-DE" dirty="0" err="1"/>
              <a:t>movie</a:t>
            </a:r>
            <a:r>
              <a:rPr lang="de-DE" dirty="0"/>
              <a:t>?</a:t>
            </a:r>
            <a:endParaRPr lang="en-US" dirty="0"/>
          </a:p>
        </p:txBody>
      </p:sp>
      <p:sp>
        <p:nvSpPr>
          <p:cNvPr id="3" name="Content Placeholder 2">
            <a:extLst>
              <a:ext uri="{FF2B5EF4-FFF2-40B4-BE49-F238E27FC236}">
                <a16:creationId xmlns:a16="http://schemas.microsoft.com/office/drawing/2014/main" id="{D9DA1C9A-CBE4-4CF9-BBD5-A9394F5A25DC}"/>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48DCB76E-4CE9-41C4-9682-C7C7AFF4726B}"/>
              </a:ext>
            </a:extLst>
          </p:cNvPr>
          <p:cNvSpPr/>
          <p:nvPr/>
        </p:nvSpPr>
        <p:spPr>
          <a:xfrm>
            <a:off x="10047514" y="72995"/>
            <a:ext cx="2077193" cy="86317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10000"/>
              </a:lnSpc>
              <a:spcBef>
                <a:spcPts val="100"/>
              </a:spcBef>
              <a:spcAft>
                <a:spcPts val="100"/>
              </a:spcAft>
            </a:pPr>
            <a:endParaRPr lang="en-US" sz="1400" dirty="0"/>
          </a:p>
        </p:txBody>
      </p:sp>
      <p:pic>
        <p:nvPicPr>
          <p:cNvPr id="6" name="Picture 5">
            <a:extLst>
              <a:ext uri="{FF2B5EF4-FFF2-40B4-BE49-F238E27FC236}">
                <a16:creationId xmlns:a16="http://schemas.microsoft.com/office/drawing/2014/main" id="{97B972F5-5A88-4011-9AD4-93F81EADCE8E}"/>
              </a:ext>
            </a:extLst>
          </p:cNvPr>
          <p:cNvPicPr>
            <a:picLocks noChangeAspect="1"/>
          </p:cNvPicPr>
          <p:nvPr/>
        </p:nvPicPr>
        <p:blipFill>
          <a:blip r:embed="rId2"/>
          <a:stretch>
            <a:fillRect/>
          </a:stretch>
        </p:blipFill>
        <p:spPr>
          <a:xfrm>
            <a:off x="296333" y="2585849"/>
            <a:ext cx="4020111" cy="2695951"/>
          </a:xfrm>
          <a:prstGeom prst="rect">
            <a:avLst/>
          </a:prstGeom>
        </p:spPr>
      </p:pic>
      <p:pic>
        <p:nvPicPr>
          <p:cNvPr id="8" name="Picture 7">
            <a:extLst>
              <a:ext uri="{FF2B5EF4-FFF2-40B4-BE49-F238E27FC236}">
                <a16:creationId xmlns:a16="http://schemas.microsoft.com/office/drawing/2014/main" id="{C3737767-7CDB-4F98-98FF-FC4E292C33AE}"/>
              </a:ext>
            </a:extLst>
          </p:cNvPr>
          <p:cNvPicPr>
            <a:picLocks noChangeAspect="1"/>
          </p:cNvPicPr>
          <p:nvPr/>
        </p:nvPicPr>
        <p:blipFill>
          <a:blip r:embed="rId3"/>
          <a:stretch>
            <a:fillRect/>
          </a:stretch>
        </p:blipFill>
        <p:spPr>
          <a:xfrm>
            <a:off x="5908371" y="2747796"/>
            <a:ext cx="3934374" cy="2534004"/>
          </a:xfrm>
          <a:prstGeom prst="rect">
            <a:avLst/>
          </a:prstGeom>
        </p:spPr>
      </p:pic>
    </p:spTree>
    <p:extLst>
      <p:ext uri="{BB962C8B-B14F-4D97-AF65-F5344CB8AC3E}">
        <p14:creationId xmlns:p14="http://schemas.microsoft.com/office/powerpoint/2010/main" val="4138405914"/>
      </p:ext>
    </p:extLst>
  </p:cSld>
  <p:clrMapOvr>
    <a:masterClrMapping/>
  </p:clrMapOvr>
</p:sld>
</file>

<file path=ppt/theme/theme1.xml><?xml version="1.0" encoding="utf-8"?>
<a:theme xmlns:a="http://schemas.openxmlformats.org/drawingml/2006/main" name="1HR Theme">
  <a:themeElements>
    <a:clrScheme name="Sasol August 2015">
      <a:dk1>
        <a:srgbClr val="000000"/>
      </a:dk1>
      <a:lt1>
        <a:sysClr val="window" lastClr="FFFFFF"/>
      </a:lt1>
      <a:dk2>
        <a:srgbClr val="96A7B0"/>
      </a:dk2>
      <a:lt2>
        <a:srgbClr val="D5D7D7"/>
      </a:lt2>
      <a:accent1>
        <a:srgbClr val="04284D"/>
      </a:accent1>
      <a:accent2>
        <a:srgbClr val="007DB6"/>
      </a:accent2>
      <a:accent3>
        <a:srgbClr val="00AEEF"/>
      </a:accent3>
      <a:accent4>
        <a:srgbClr val="92C5EB"/>
      </a:accent4>
      <a:accent5>
        <a:srgbClr val="E2ECF1"/>
      </a:accent5>
      <a:accent6>
        <a:srgbClr val="6B489D"/>
      </a:accent6>
      <a:hlink>
        <a:srgbClr val="007DB6"/>
      </a:hlink>
      <a:folHlink>
        <a:srgbClr val="6B489D"/>
      </a:folHlink>
    </a:clrScheme>
    <a:fontScheme name="Custom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lnSpc>
            <a:spcPct val="110000"/>
          </a:lnSpc>
          <a:spcBef>
            <a:spcPts val="100"/>
          </a:spcBef>
          <a:spcAft>
            <a:spcPts val="100"/>
          </a:spcAft>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HR Theme" id="{FBB3C921-0996-4C41-A857-5EB78EB4DB08}" vid="{618C88B2-942A-4FD1-8D24-EBADBE5360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Words>
  <Application>Microsoft Office PowerPoint</Application>
  <PresentationFormat>Widescreen</PresentationFormat>
  <Paragraphs>57</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1HR Theme</vt:lpstr>
      <vt:lpstr>RECOMMENDATION FOR A MOVIE STUDIO</vt:lpstr>
      <vt:lpstr>Agenda</vt:lpstr>
      <vt:lpstr>CONTEXT AND BACKGROUND</vt:lpstr>
      <vt:lpstr>What should Microsoft keep in mind when creating your very own movie studio?</vt:lpstr>
      <vt:lpstr>Data Sources</vt:lpstr>
      <vt:lpstr>Highest grossing movie studios (Box Office Mojo)</vt:lpstr>
      <vt:lpstr>TOP 10 DIRECTORS FOR HIGH ROI AND EARNINGS (IMDB)</vt:lpstr>
      <vt:lpstr>Animation, Adventure and Sci-Fi movies generate the highest earnings</vt:lpstr>
      <vt:lpstr>Is the runtime important for the success of a movie?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Group HR, GroupOD (G)</dc:creator>
  <cp:lastModifiedBy>Müller, Julia ()</cp:lastModifiedBy>
  <cp:revision>36</cp:revision>
  <dcterms:created xsi:type="dcterms:W3CDTF">2022-04-25T19:16:01Z</dcterms:created>
  <dcterms:modified xsi:type="dcterms:W3CDTF">2022-12-16T11:45:00Z</dcterms:modified>
</cp:coreProperties>
</file>