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329" r:id="rId2"/>
    <p:sldId id="364" r:id="rId3"/>
    <p:sldId id="379" r:id="rId4"/>
    <p:sldId id="331" r:id="rId5"/>
    <p:sldId id="332" r:id="rId6"/>
    <p:sldId id="339" r:id="rId7"/>
    <p:sldId id="381" r:id="rId8"/>
    <p:sldId id="382" r:id="rId9"/>
    <p:sldId id="340" r:id="rId10"/>
    <p:sldId id="341" r:id="rId11"/>
    <p:sldId id="380" r:id="rId12"/>
    <p:sldId id="269" r:id="rId13"/>
    <p:sldId id="363" r:id="rId14"/>
    <p:sldId id="377" r:id="rId15"/>
    <p:sldId id="346" r:id="rId16"/>
    <p:sldId id="333" r:id="rId17"/>
    <p:sldId id="367" r:id="rId18"/>
    <p:sldId id="368" r:id="rId19"/>
    <p:sldId id="342" r:id="rId20"/>
    <p:sldId id="343" r:id="rId21"/>
    <p:sldId id="344" r:id="rId22"/>
    <p:sldId id="373" r:id="rId23"/>
    <p:sldId id="374" r:id="rId24"/>
    <p:sldId id="375"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89" d="100"/>
          <a:sy n="89"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AAA570E-F860-491C-88EB-CD855F8B8C9A}" type="slidenum">
              <a:rPr lang="en-IN" smtClean="0"/>
              <a:t>‹#›</a:t>
            </a:fld>
            <a:endParaRPr lang="en-IN"/>
          </a:p>
        </p:txBody>
      </p:sp>
    </p:spTree>
    <p:extLst>
      <p:ext uri="{BB962C8B-B14F-4D97-AF65-F5344CB8AC3E}">
        <p14:creationId xmlns:p14="http://schemas.microsoft.com/office/powerpoint/2010/main" val="367823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46989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4671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05415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B05A87C-D702-403A-A729-4774D55BBBF3}" type="datetimeFigureOut">
              <a:rPr lang="en-IN" smtClean="0"/>
              <a:t>14-05-2024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AAA570E-F860-491C-88EB-CD855F8B8C9A}" type="slidenum">
              <a:rPr lang="en-IN" smtClean="0"/>
              <a:t>‹#›</a:t>
            </a:fld>
            <a:endParaRPr lang="en-IN"/>
          </a:p>
        </p:txBody>
      </p:sp>
    </p:spTree>
    <p:extLst>
      <p:ext uri="{BB962C8B-B14F-4D97-AF65-F5344CB8AC3E}">
        <p14:creationId xmlns:p14="http://schemas.microsoft.com/office/powerpoint/2010/main" val="165757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43742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96684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17278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68491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43375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14-05-2024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58945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B05A87C-D702-403A-A729-4774D55BBBF3}" type="datetimeFigureOut">
              <a:rPr lang="en-IN" smtClean="0"/>
              <a:t>14-05-2024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4103786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258957" y="1769445"/>
            <a:ext cx="9674086" cy="2301054"/>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3600" dirty="0">
                <a:solidFill>
                  <a:schemeClr val="tx1"/>
                </a:solidFill>
                <a:latin typeface="Times New Roman" panose="02020603050405020304" pitchFamily="18" charset="0"/>
                <a:cs typeface="Times New Roman" panose="02020603050405020304" pitchFamily="18" charset="0"/>
              </a:rPr>
              <a:t>PRODUCT DEMAND FORECASTING</a:t>
            </a:r>
          </a:p>
        </p:txBody>
      </p:sp>
      <p:sp>
        <p:nvSpPr>
          <p:cNvPr id="19" name="Rounded Rectangle 1"/>
          <p:cNvSpPr>
            <a:spLocks noChangeArrowheads="1"/>
          </p:cNvSpPr>
          <p:nvPr/>
        </p:nvSpPr>
        <p:spPr bwMode="auto">
          <a:xfrm>
            <a:off x="1043410" y="188415"/>
            <a:ext cx="3025008" cy="6632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54838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0" y="296563"/>
            <a:ext cx="8911687" cy="590542"/>
          </a:xfrm>
        </p:spPr>
        <p:txBody>
          <a:bodyPr>
            <a:normAutofit/>
          </a:bodyPr>
          <a:lstStyle/>
          <a:p>
            <a:pPr algn="ctr"/>
            <a:r>
              <a:rPr lang="en-US" sz="24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B484733A-2CA6-4080-8C1C-03A5D2BF9C3A}"/>
              </a:ext>
            </a:extLst>
          </p:cNvPr>
          <p:cNvPicPr>
            <a:picLocks noChangeAspect="1"/>
          </p:cNvPicPr>
          <p:nvPr/>
        </p:nvPicPr>
        <p:blipFill>
          <a:blip r:embed="rId2"/>
          <a:stretch>
            <a:fillRect/>
          </a:stretch>
        </p:blipFill>
        <p:spPr>
          <a:xfrm>
            <a:off x="3943350" y="1643062"/>
            <a:ext cx="4305300" cy="3571875"/>
          </a:xfrm>
          <a:prstGeom prst="rect">
            <a:avLst/>
          </a:prstGeom>
        </p:spPr>
      </p:pic>
    </p:spTree>
    <p:extLst>
      <p:ext uri="{BB962C8B-B14F-4D97-AF65-F5344CB8AC3E}">
        <p14:creationId xmlns:p14="http://schemas.microsoft.com/office/powerpoint/2010/main" val="280585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5D791-999A-9AE1-6797-CA7CA11C7328}"/>
              </a:ext>
            </a:extLst>
          </p:cNvPr>
          <p:cNvSpPr txBox="1"/>
          <p:nvPr/>
        </p:nvSpPr>
        <p:spPr>
          <a:xfrm>
            <a:off x="1011382" y="1055547"/>
            <a:ext cx="9601200" cy="3477875"/>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APPLICATIONS</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Retail Management: Demand forecasting models like SARIMA and LSTM are instrumental in optimizing inventory levels, ensuring product availability, and planning promotions based on anticipated demand, enhancing operational efficiency and customer satisfaction in retail settings.</a:t>
            </a:r>
          </a:p>
          <a:p>
            <a:pPr marL="342900" indent="-3429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Supply Chain Optimization: ARIMA and LSTM models find application in supply chain management by predicting future demand patterns. These models aid in optimizing production schedules, managing logistics, and reducing excess inventory, thereby improving overall supply chain efficiency and cost-effectiveness.</a:t>
            </a:r>
          </a:p>
        </p:txBody>
      </p:sp>
    </p:spTree>
    <p:extLst>
      <p:ext uri="{BB962C8B-B14F-4D97-AF65-F5344CB8AC3E}">
        <p14:creationId xmlns:p14="http://schemas.microsoft.com/office/powerpoint/2010/main" val="239890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1293028"/>
          </a:xfrm>
        </p:spPr>
        <p:txBody>
          <a:bodyPr>
            <a:normAutofit/>
          </a:bodyPr>
          <a:lstStyle/>
          <a:p>
            <a:pPr algn="ctr"/>
            <a:r>
              <a:rPr lang="en-US" sz="3000" b="1" dirty="0">
                <a:latin typeface="Times New Roman" panose="02020603050405020304" pitchFamily="18" charset="0"/>
                <a:cs typeface="Times New Roman" panose="02020603050405020304" pitchFamily="18" charset="0"/>
              </a:rPr>
              <a:t>Algorithms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9707"/>
            <a:ext cx="10515600" cy="4657256"/>
          </a:xfrm>
        </p:spPr>
        <p:txBody>
          <a:bodyPr>
            <a:normAutofit fontScale="25000" lnSpcReduction="20000"/>
          </a:bodyPr>
          <a:lstStyle/>
          <a:p>
            <a:pPr marL="0" indent="0" algn="just">
              <a:lnSpc>
                <a:spcPct val="150000"/>
              </a:lnSpc>
              <a:buNone/>
            </a:pPr>
            <a:r>
              <a:rPr lang="en-US" sz="8000" b="1" dirty="0">
                <a:latin typeface="Times New Roman" panose="02020603050405020304" pitchFamily="18" charset="0"/>
                <a:cs typeface="Times New Roman" panose="02020603050405020304" pitchFamily="18" charset="0"/>
              </a:rPr>
              <a:t>1 . LSTM:</a:t>
            </a:r>
          </a:p>
          <a:p>
            <a:pPr marL="0" indent="0" algn="just">
              <a:lnSpc>
                <a:spcPct val="170000"/>
              </a:lnSpc>
              <a:buNone/>
            </a:pPr>
            <a:r>
              <a:rPr lang="en-US" sz="8000" dirty="0">
                <a:latin typeface="Times New Roman" panose="02020603050405020304" pitchFamily="18" charset="0"/>
                <a:cs typeface="Times New Roman" panose="02020603050405020304" pitchFamily="18" charset="0"/>
              </a:rPr>
              <a:t>Long Short-Term Memory (LSTM) is a type of recurrent neural network (RNN) designed to handle the vanishing gradient problem in traditional RNNs. It excels in processing and predicting sequences by allowing information to persist over long periods, crucial for tasks like speech recognition, language modeling, and time series prediction. LSTMs consist of memory cells that store information and gates controlling the flow of information. These gates, including the input gate, forget gate, and output gate, regulate the information entering, exiting, and remaining in the cell. This architecture enables LSTMs to retain important information over extended sequences while selectively forgetting irrelevant details. The ability to retain context for longer periods makes LSTMs effective in various fields like natural language processing and financial forecasting. Their adaptability to grasp dependencies within sequences has made them a cornerstone in many machine learning applications.</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90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9" y="622361"/>
            <a:ext cx="10625070" cy="6141233"/>
          </a:xfrm>
          <a:prstGeom prst="rect">
            <a:avLst/>
          </a:prstGeom>
        </p:spPr>
        <p:txBody>
          <a:bodyPr wrap="square">
            <a:spAutoFit/>
          </a:bodyPr>
          <a:lstStyle/>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2. SARIMA: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Seasonal Autoregressive Integrated Moving Average (SARIMA) is a powerful time series forecasting method that extends the ARIMA model to address seasonality. It incorporates seasonality, trend, and noise components to make predictions based on historical data patterns. SARIMA models involve parameters for seasonality, autoregression, differencing, and moving averages.</a:t>
            </a:r>
          </a:p>
          <a:p>
            <a:pPr algn="just">
              <a:lnSpc>
                <a:spcPct val="150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"S" in SARIMA stands for Seasonality, indicating the seasonal component in the data. It considers the seasonal period's length and adjusts the model accordingly. This method is particularly useful when dealing with data that exhibits regular patterns over time, such as sales figures, weather patterns, or economic trends.</a:t>
            </a:r>
          </a:p>
          <a:p>
            <a:pPr algn="just">
              <a:lnSpc>
                <a:spcPct val="150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By combining the ARIMA model's flexibility with seasonal adjustments, SARIMA can capture and forecast time series data more accurately, providing valuable insights for various applications in economics, finance, and other fields where understanding and predicting seasonal patterns are crucial.</a:t>
            </a:r>
          </a:p>
          <a:p>
            <a:pPr algn="just">
              <a:lnSpc>
                <a:spcPct val="150000"/>
              </a:lnSpc>
              <a:spcAft>
                <a:spcPts val="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2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812" y="307087"/>
            <a:ext cx="10625070" cy="5679568"/>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 ARIMA: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ARIMA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AutoRegressive</a:t>
            </a:r>
            <a:r>
              <a:rPr lang="en-US" sz="2000" dirty="0">
                <a:latin typeface="Times New Roman" panose="02020603050405020304" pitchFamily="18" charset="0"/>
                <a:ea typeface="Calibri" panose="020F0502020204030204" pitchFamily="34" charset="0"/>
                <a:cs typeface="Times New Roman" panose="02020603050405020304" pitchFamily="18" charset="0"/>
              </a:rPr>
              <a:t> Integrated Moving Average) algorithm is a powerful statistical technique used for time series forecasting. It combines three key components—autoregression (AR), differencing (I), and moving averages (MA). The autoregressive component analyzes the relationship between an observation and a number of lagged observations. The differencing step helps in making the time series stationary by removing trends or seasonality. Finally, the moving average aspect accounts for the error terms in the data by modeling the relationship between an observation and a residual error from a moving average model applied to lagged observations. ARIMA models are versatile, handling various types of data patterns, including trended, seasonal, or non-stationary data. They require tuning parameters like order (p, d, q) and are implemented in numerous fields, from finance and economics to weather forecasting and beyond, enabling predictions based on historical trends and patterns.</a:t>
            </a:r>
          </a:p>
        </p:txBody>
      </p:sp>
    </p:spTree>
    <p:extLst>
      <p:ext uri="{BB962C8B-B14F-4D97-AF65-F5344CB8AC3E}">
        <p14:creationId xmlns:p14="http://schemas.microsoft.com/office/powerpoint/2010/main" val="70872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11110" y="2270218"/>
            <a:ext cx="7368431" cy="3219985"/>
          </a:xfrm>
          <a:prstGeom prst="rect">
            <a:avLst/>
          </a:prstGeom>
          <a:ln>
            <a:noFill/>
          </a:ln>
          <a:effectLst>
            <a:softEdge rad="112500"/>
          </a:effectLst>
        </p:spPr>
      </p:pic>
      <p:pic>
        <p:nvPicPr>
          <p:cNvPr id="6" name="Picture 5"/>
          <p:cNvPicPr>
            <a:picLocks noChangeAspect="1"/>
          </p:cNvPicPr>
          <p:nvPr/>
        </p:nvPicPr>
        <p:blipFill>
          <a:blip r:embed="rId3"/>
          <a:stretch>
            <a:fillRect/>
          </a:stretch>
        </p:blipFill>
        <p:spPr>
          <a:xfrm>
            <a:off x="0" y="-44798"/>
            <a:ext cx="1914525" cy="1809750"/>
          </a:xfrm>
          <a:prstGeom prst="rect">
            <a:avLst/>
          </a:prstGeom>
          <a:ln>
            <a:noFill/>
          </a:ln>
          <a:effectLst>
            <a:softEdge rad="112500"/>
          </a:effectLst>
        </p:spPr>
      </p:pic>
    </p:spTree>
    <p:extLst>
      <p:ext uri="{BB962C8B-B14F-4D97-AF65-F5344CB8AC3E}">
        <p14:creationId xmlns:p14="http://schemas.microsoft.com/office/powerpoint/2010/main" val="218080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33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58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67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47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3576428"/>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today's dynamic market, accurate product demand forecasting stands as a critical challenge for businesses aiming to optimize inventory and meet consumer expectations. Traditional methods might fall short in capturing the intricacies of demand patterns, necessitating exploration into advanced time series models for enhanced predictive accuracy</a:t>
            </a:r>
          </a:p>
          <a:p>
            <a:pPr algn="just">
              <a:lnSpc>
                <a:spcPct val="150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31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083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66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824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363681" y="305457"/>
            <a:ext cx="10664536" cy="5862631"/>
          </a:xfrm>
          <a:prstGeom prst="rect">
            <a:avLst/>
          </a:prstGeom>
          <a:noFill/>
        </p:spPr>
        <p:txBody>
          <a:bodyPr wrap="square">
            <a:spAutoFit/>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objective is to rigorously evaluate the effectiveness of ARIMA, SARIMA, and LSTM models in predicting product demand. By employing diverse datasets and considering multiple influencing factors, the project aims to provide actionable insights for practitioners and decision-makers. The goal is to aid in the selection of the most suitable and accurate model, facilitating informed decision-making processes and optimizing resource allocation strategies.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FUTURE SCOPES</a:t>
            </a: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This project's scope encompasses a comprehensive comparative analysis of ARIMA, SARIMA, and LSTM models in forecasting product demand. Real-world datasets across various industries will be utilized to assess these models' efficacy under different conditions, accounting for seasonal variations, trend dynamics, and irregularities in demand behavior.</a:t>
            </a:r>
          </a:p>
          <a:p>
            <a:pPr algn="ctr">
              <a:lnSpc>
                <a:spcPct val="150000"/>
              </a:lnSpc>
              <a:spcAft>
                <a:spcPts val="800"/>
              </a:spcAft>
            </a:pP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04" y="102709"/>
            <a:ext cx="8911687" cy="567604"/>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6627" y="949412"/>
            <a:ext cx="11235694" cy="4959176"/>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Forecasting product demand plays a pivotal role in optimizing inventory management and meeting customer needs. This study explores and compares three distinct time series models for demand forecasting: ARIMA, SARIMA, and LSTM. Autoregressive Integrated Moving Average (ARIMA) models the temporal dependencies in the data, while Seasonal ARIMA (SARIMA) incorporates seasonal trends for improved accuracy. Long Short-Term Memory (LSTM), a type of recurrent neural network, captures complex sequential patterns. Through rigorous analysis and evaluation, this research investigates the effectiveness of these models in predicting product demand. Real-world datasets are utilized to assess the predictive capabilities, considering various factors such as seasonality, trend, and irregularities in demand patterns. Insights derived from this comparative analysis aim to guide practitioners and decision-makers in selecting the most suitable model for accurate and efficient product demand forecasting, thereby facilitating informed decision-making and resource allocation.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Keywords: ARIMA, SARIMA, LSTM</a:t>
            </a:r>
          </a:p>
        </p:txBody>
      </p:sp>
    </p:spTree>
    <p:extLst>
      <p:ext uri="{BB962C8B-B14F-4D97-AF65-F5344CB8AC3E}">
        <p14:creationId xmlns:p14="http://schemas.microsoft.com/office/powerpoint/2010/main" val="429042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064" y="430696"/>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38968" y="594802"/>
            <a:ext cx="10844011" cy="5383929"/>
          </a:xfrm>
        </p:spPr>
        <p:txBody>
          <a:bodyPr>
            <a:noAutofit/>
          </a:bodyPr>
          <a:lstStyle/>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Forecasting product demand stands as a linchpin in the realm of efficient inventory management and meeting customer expectations. This study delves into a comprehensive exploration and comparative analysis of three distinct time series models—ARIMA, SARIMA, and LSTM—with the primary aim of forecasting demand. Autoregressive Integrated Moving Average (ARIMA) serves as a model capturing temporal dependencies within the data, while Seasonal ARIMA (SARIMA) extends this by incorporating seasonal trends for heightened accuracy. Long Short-Term Memory (LSTM), a type of recurrent neural network, holds the capability to encapsulate intricate sequential patterns within the </a:t>
            </a:r>
            <a:r>
              <a:rPr lang="en-US" sz="1800" dirty="0" err="1">
                <a:solidFill>
                  <a:schemeClr val="tx1"/>
                </a:solidFill>
                <a:latin typeface="Times New Roman" panose="02020603050405020304" pitchFamily="18" charset="0"/>
                <a:cs typeface="Times New Roman" panose="02020603050405020304" pitchFamily="18" charset="0"/>
              </a:rPr>
              <a:t>data.This</a:t>
            </a:r>
            <a:r>
              <a:rPr lang="en-US" sz="1800" dirty="0">
                <a:solidFill>
                  <a:schemeClr val="tx1"/>
                </a:solidFill>
                <a:latin typeface="Times New Roman" panose="02020603050405020304" pitchFamily="18" charset="0"/>
                <a:cs typeface="Times New Roman" panose="02020603050405020304" pitchFamily="18" charset="0"/>
              </a:rPr>
              <a:t> research rigorously evaluates the efficacy of these models in predicting product demand by employing real-world datasets. Key considerations encompass seasonal variations, inherent trends, and irregularities within demand patterns. Through meticulous analysis and evaluation, this study seeks to ascertain the predictive capabilities of each model, providing valuable insights into their strengths and limitations.</a:t>
            </a:r>
            <a:r>
              <a:rPr lang="en-US" sz="1800" dirty="0">
                <a:latin typeface="Times New Roman" panose="02020603050405020304" pitchFamily="18" charset="0"/>
                <a:cs typeface="Times New Roman" panose="02020603050405020304" pitchFamily="18" charset="0"/>
              </a:rPr>
              <a:t> The ultimate goal of this comparative analysis is to offer guidance to practitioners and decision-makers in selecting the most apt model for precise and efficient product demand forecasting. By aiding informed decision-making and facilitating resource allocation, the study endeavors to enhance operational efficiency and customer satisfaction within the domain of inventory management</a:t>
            </a:r>
          </a:p>
          <a:p>
            <a:pPr marL="0" indent="0" algn="just">
              <a:lnSpc>
                <a:spcPct val="150000"/>
              </a:lnSpc>
              <a:buNone/>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29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282168"/>
            <a:ext cx="8911687" cy="670869"/>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925653" y="838097"/>
            <a:ext cx="9889052" cy="5593445"/>
          </a:xfrm>
        </p:spPr>
        <p:txBody>
          <a:bodyPr>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The existing system for product demand forecasting typically relies on historical data analysis, statistical models, and sometimes manual inputs from experts. It involves methods like time series analysis, regression models, and machine learning algorithms to predict future demand. However, this approach might face challenges with accuracy due to sudden market shifts, unpredictable events, or limited data representation. Integrating advanced technologies and real-time data could enhance the precision of forecasting models in the existing system</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84068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653" y="838097"/>
            <a:ext cx="9889052" cy="5593445"/>
          </a:xfrm>
        </p:spPr>
        <p:txBody>
          <a:bodyPr>
            <a:normAutofit lnSpcReduction="10000"/>
          </a:bodyPr>
          <a:lstStyle/>
          <a:p>
            <a:pPr marL="0" indent="0" algn="just">
              <a:lnSpc>
                <a:spcPct val="150000"/>
              </a:lnSpc>
              <a:buNone/>
            </a:pPr>
            <a:r>
              <a:rPr lang="en-US" sz="2000" b="1" cap="none" dirty="0">
                <a:solidFill>
                  <a:schemeClr val="tx1"/>
                </a:solidFill>
                <a:latin typeface="Times New Roman" panose="02020603050405020304" pitchFamily="18" charset="0"/>
                <a:cs typeface="Times New Roman" panose="02020603050405020304" pitchFamily="18" charset="0"/>
              </a:rPr>
              <a:t>Disadvantages:</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1.Dependency on Historical Data: Existing systems heavily rely on past trends, making them less adaptable to sudden market changes.</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2.Inaccuracy with Unforeseen Events: Unexpected occurrences like pandemics can disrupt predictions, rendering forecasts unreliable.</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3.Limited Adaptability: These systems struggle to incorporate real-time data or quickly adjust to evolving market dynamics.</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4.Complexity in Data Interpretation: Interpreting vast amounts of data can be challenging, leading to potential errors in forecasting.</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5.Expertise Dependency: Some methods require specialized knowledge, making it difficult for non-experts to use these systems effectively</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410646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201695" y="2327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741406" y="987049"/>
            <a:ext cx="10248899" cy="5870951"/>
          </a:xfrm>
        </p:spPr>
        <p:txBody>
          <a:bodyPr>
            <a:noAutofit/>
          </a:bodyPr>
          <a:lstStyle/>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This study rigorously examines ARIMA, SARIMA, and LSTM models for product demand forecasting. ARIMA captures temporal dependencies, SARIMA incorporates seasonal trends, while LSTM handles complex sequential patterns. Real-world datasets are used to evaluate predictive capabilities, considering seasonality, trends, and irregular demand patterns. Insights derived from this comparative analysis aid decision-makers in selecting the optimal model, enhancing accurate demand forecasting, informed decision-making, and efficient resource allocation.</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05178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2" name="TextBox 1">
            <a:extLst>
              <a:ext uri="{FF2B5EF4-FFF2-40B4-BE49-F238E27FC236}">
                <a16:creationId xmlns:a16="http://schemas.microsoft.com/office/drawing/2014/main" id="{E081E92D-1F19-3F70-EA9C-19A2278A00B3}"/>
              </a:ext>
            </a:extLst>
          </p:cNvPr>
          <p:cNvSpPr txBox="1"/>
          <p:nvPr/>
        </p:nvSpPr>
        <p:spPr>
          <a:xfrm>
            <a:off x="859998" y="232727"/>
            <a:ext cx="10631914" cy="4812664"/>
          </a:xfrm>
          <a:prstGeom prst="rect">
            <a:avLst/>
          </a:prstGeom>
          <a:noFill/>
        </p:spPr>
        <p:txBody>
          <a:bodyPr wrap="square">
            <a:spAutoFit/>
          </a:bodyPr>
          <a:lstStyle/>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Advantages:</a:t>
            </a:r>
          </a:p>
          <a:p>
            <a:pPr marL="342900" lvl="0" indent="-342900" algn="just">
              <a:lnSpc>
                <a:spcPct val="150000"/>
              </a:lnSpc>
              <a:spcBef>
                <a:spcPts val="1200"/>
              </a:spcBef>
              <a:spcAft>
                <a:spcPts val="800"/>
              </a:spcAf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ARIMA: Simplicity in application, interpretable results, handles stationary data well, forecasts short-term trends, and accommodates various data distributions effectively.</a:t>
            </a:r>
          </a:p>
          <a:p>
            <a:pPr marL="342900" lvl="0" indent="-342900" algn="just">
              <a:lnSpc>
                <a:spcPct val="150000"/>
              </a:lnSpc>
              <a:spcBef>
                <a:spcPts val="1200"/>
              </a:spcBef>
              <a:spcAft>
                <a:spcPts val="800"/>
              </a:spcAf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SARIMA: Captures seasonal variations, flexibility in modeling complex seasonal patterns, integrates trend and seasonality, adaptable to changing data patterns, and robust performance in long-term forecasts.</a:t>
            </a:r>
          </a:p>
          <a:p>
            <a:pPr marL="342900" lvl="0" indent="-342900" algn="just">
              <a:lnSpc>
                <a:spcPct val="150000"/>
              </a:lnSpc>
              <a:spcBef>
                <a:spcPts val="1200"/>
              </a:spcBef>
              <a:spcAft>
                <a:spcPts val="800"/>
              </a:spcAf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LSTM: Handles intricate temporal dependencies, adept at capturing nonlinear relationships, accommodates variable sequence lengths, powerful in learning complex patterns, and performs well with large datasets</a:t>
            </a:r>
          </a:p>
        </p:txBody>
      </p:sp>
    </p:spTree>
    <p:extLst>
      <p:ext uri="{BB962C8B-B14F-4D97-AF65-F5344CB8AC3E}">
        <p14:creationId xmlns:p14="http://schemas.microsoft.com/office/powerpoint/2010/main" val="64567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719</TotalTime>
  <Words>1532</Words>
  <Application>Microsoft Office PowerPoint</Application>
  <PresentationFormat>Widescreen</PresentationFormat>
  <Paragraphs>46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Rockwell</vt:lpstr>
      <vt:lpstr>Rockwell Condensed</vt:lpstr>
      <vt:lpstr>Times New Roman</vt:lpstr>
      <vt:lpstr>Wingdings</vt:lpstr>
      <vt:lpstr>Wood Type</vt:lpstr>
      <vt:lpstr>PowerPoint Presentation</vt:lpstr>
      <vt:lpstr>PowerPoint Presentation</vt:lpstr>
      <vt:lpstr>PowerPoint Presentation</vt:lpstr>
      <vt:lpstr>ABSTRACT</vt:lpstr>
      <vt:lpstr>INTRODUCTION   </vt:lpstr>
      <vt:lpstr>EXISTING METHOD</vt:lpstr>
      <vt:lpstr>PowerPoint Presentation</vt:lpstr>
      <vt:lpstr>PROPOSED METHOD </vt:lpstr>
      <vt:lpstr>PowerPoint Presentation</vt:lpstr>
      <vt:lpstr>BLOCK DIAGRAM</vt:lpstr>
      <vt:lpstr>PowerPoint Presentation</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Julfeen</dc:creator>
  <cp:lastModifiedBy>Shaik Julfeen Ahmadh</cp:lastModifiedBy>
  <cp:revision>107</cp:revision>
  <dcterms:created xsi:type="dcterms:W3CDTF">2022-08-17T10:37:24Z</dcterms:created>
  <dcterms:modified xsi:type="dcterms:W3CDTF">2024-05-14T05:45:20Z</dcterms:modified>
</cp:coreProperties>
</file>