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33"/>
  </p:notesMasterIdLst>
  <p:handoutMasterIdLst>
    <p:handoutMasterId r:id="rId34"/>
  </p:handoutMasterIdLst>
  <p:sldIdLst>
    <p:sldId id="256" r:id="rId5"/>
    <p:sldId id="257" r:id="rId6"/>
    <p:sldId id="258" r:id="rId7"/>
    <p:sldId id="259" r:id="rId8"/>
    <p:sldId id="283"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60" r:id="rId22"/>
    <p:sldId id="285" r:id="rId23"/>
    <p:sldId id="286" r:id="rId24"/>
    <p:sldId id="275" r:id="rId25"/>
    <p:sldId id="276" r:id="rId26"/>
    <p:sldId id="277" r:id="rId27"/>
    <p:sldId id="278" r:id="rId28"/>
    <p:sldId id="284" r:id="rId29"/>
    <p:sldId id="280" r:id="rId30"/>
    <p:sldId id="287" r:id="rId31"/>
    <p:sldId id="288" r:id="rId32"/>
  </p:sldIdLst>
  <p:sldSz cx="12192000" cy="6858000"/>
  <p:notesSz cx="6858000" cy="9144000"/>
  <p:defaultTextStyle>
    <a:defPPr rtl="0">
      <a:defRPr lang="es-mx"/>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90" y="684"/>
      </p:cViewPr>
      <p:guideLst/>
    </p:cSldViewPr>
  </p:slideViewPr>
  <p:notesTextViewPr>
    <p:cViewPr>
      <p:scale>
        <a:sx n="1" d="1"/>
        <a:sy n="1" d="1"/>
      </p:scale>
      <p:origin x="0" y="0"/>
    </p:cViewPr>
  </p:notesTextViewPr>
  <p:notesViewPr>
    <p:cSldViewPr snapToGrid="0">
      <p:cViewPr varScale="1">
        <p:scale>
          <a:sx n="75" d="100"/>
          <a:sy n="75" d="100"/>
        </p:scale>
        <p:origin x="402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3" loCatId="icon" qsTypeId="urn:microsoft.com/office/officeart/2005/8/quickstyle/simple4" qsCatId="simple" csTypeId="urn:microsoft.com/office/officeart/2018/5/colors/Iconchunking_neutralbg_colorful1" csCatId="colorful" phldr="1"/>
      <dgm:spPr/>
      <dgm:t>
        <a:bodyPr rtlCol="0"/>
        <a:lstStyle/>
        <a:p>
          <a:pPr rtl="0"/>
          <a:endParaRPr lang="en-US"/>
        </a:p>
      </dgm:t>
    </dgm:pt>
    <dgm:pt modelId="{B633A646-2062-4841-AF18-847B074C6716}">
      <dgm:prSet/>
      <dgm:spPr/>
      <dgm:t>
        <a:bodyPr rtlCol="0"/>
        <a:lstStyle/>
        <a:p>
          <a:pPr>
            <a:lnSpc>
              <a:spcPct val="100000"/>
            </a:lnSpc>
          </a:pPr>
          <a:r>
            <a:rPr lang="es-MX" noProof="0" dirty="0">
              <a:solidFill>
                <a:schemeClr val="bg1"/>
              </a:solidFill>
              <a:effectLst>
                <a:glow rad="152400">
                  <a:schemeClr val="bg1">
                    <a:alpha val="19000"/>
                  </a:schemeClr>
                </a:glow>
              </a:effectLst>
            </a:rPr>
            <a:t>Revisar si el equipo cuenta con el programa </a:t>
          </a:r>
          <a:r>
            <a:rPr lang="es-ES" noProof="0" dirty="0" err="1">
              <a:solidFill>
                <a:schemeClr val="bg1"/>
              </a:solidFill>
              <a:effectLst>
                <a:glow rad="152400">
                  <a:schemeClr val="bg1">
                    <a:alpha val="19000"/>
                  </a:schemeClr>
                </a:glow>
              </a:effectLst>
            </a:rPr>
            <a:t>Developer</a:t>
          </a:r>
          <a:r>
            <a:rPr lang="es-ES" noProof="0" dirty="0">
              <a:solidFill>
                <a:schemeClr val="bg1"/>
              </a:solidFill>
              <a:effectLst>
                <a:glow rad="152400">
                  <a:schemeClr val="bg1">
                    <a:alpha val="19000"/>
                  </a:schemeClr>
                </a:glow>
              </a:effectLst>
            </a:rPr>
            <a:t> PowerShell y con su ultima actualización.</a:t>
          </a:r>
          <a:endParaRPr lang="es-MX"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rtlCol="0"/>
        <a:lstStyle/>
        <a:p>
          <a:pPr rtl="0"/>
          <a:endParaRPr lang="es-MX" noProof="0" dirty="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rtlCol="0"/>
        <a:lstStyle/>
        <a:p>
          <a:pPr rtl="0"/>
          <a:endParaRPr lang="es-MX" noProof="0" dirty="0">
            <a:solidFill>
              <a:schemeClr val="bg1"/>
            </a:solidFill>
            <a:effectLst>
              <a:glow rad="152400">
                <a:schemeClr val="bg1">
                  <a:alpha val="19000"/>
                </a:schemeClr>
              </a:glow>
            </a:effectLst>
          </a:endParaRPr>
        </a:p>
      </dgm:t>
    </dgm:pt>
    <dgm:pt modelId="{C6D21269-399B-4BA2-8621-C7B9DA1E1B8F}">
      <dgm:prSet/>
      <dgm:spPr/>
      <dgm:t>
        <a:bodyPr rtlCol="0"/>
        <a:lstStyle/>
        <a:p>
          <a:pPr>
            <a:lnSpc>
              <a:spcPct val="100000"/>
            </a:lnSpc>
          </a:pPr>
          <a:r>
            <a:rPr lang="es-ES" noProof="0" dirty="0">
              <a:solidFill>
                <a:schemeClr val="bg1"/>
              </a:solidFill>
              <a:effectLst>
                <a:glow rad="152400">
                  <a:schemeClr val="bg1">
                    <a:alpha val="19000"/>
                  </a:schemeClr>
                </a:glow>
              </a:effectLst>
            </a:rPr>
            <a:t>Captura de pantalla.</a:t>
          </a:r>
          <a:endParaRPr lang="es-MX"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rtlCol="0"/>
        <a:lstStyle/>
        <a:p>
          <a:pPr rtl="0"/>
          <a:endParaRPr lang="es-MX" noProof="0" dirty="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rtlCol="0"/>
        <a:lstStyle/>
        <a:p>
          <a:pPr rtl="0"/>
          <a:endParaRPr lang="es-MX" noProof="0" dirty="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t>
        <a:bodyPr/>
        <a:lstStyle/>
        <a:p>
          <a:endParaRPr lang="es-ES"/>
        </a:p>
      </dgm:t>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2" custScaleY="145695" custLinFactNeighborX="-2" custLinFactNeighborY="-396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2" custScaleX="75132" custScaleY="7513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Shopping cart"/>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2" custScaleY="150773">
        <dgm:presLayoutVars>
          <dgm:chMax val="0"/>
          <dgm:chPref val="0"/>
        </dgm:presLayoutVars>
      </dgm:prSet>
      <dgm:spPr/>
      <dgm:t>
        <a:bodyPr/>
        <a:lstStyle/>
        <a:p>
          <a:endParaRPr lang="es-ES"/>
        </a:p>
      </dgm:t>
    </dgm:pt>
    <dgm:pt modelId="{51DD96AA-8DD7-4B07-A561-5C9B41ACFA3C}" type="pres">
      <dgm:prSet presAssocID="{1397C75F-5FD8-4120-9A24-A246D042942B}"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1" presStyleCnt="2"/>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1" presStyleCnt="2" custScaleX="68302" custScaleY="68302"/>
      <dgm:spPr>
        <a:ln>
          <a:noFill/>
        </a:ln>
      </dgm:spPr>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1" presStyleCnt="2">
        <dgm:presLayoutVars>
          <dgm:chMax val="0"/>
          <dgm:chPref val="0"/>
        </dgm:presLayoutVars>
      </dgm:prSet>
      <dgm:spPr/>
      <dgm:t>
        <a:bodyPr/>
        <a:lstStyle/>
        <a:p>
          <a:endParaRPr lang="es-ES"/>
        </a:p>
      </dgm:t>
    </dgm:pt>
  </dgm:ptLst>
  <dgm:cxnLst>
    <dgm:cxn modelId="{56ADA02B-9055-4F39-B74D-2D556F11DDB6}" srcId="{E1B432F4-5FDB-4518-9272-2F3934AC6AA2}" destId="{B633A646-2062-4841-AF18-847B074C6716}" srcOrd="0" destOrd="0" parTransId="{DB4A5689-BD48-4D3D-8017-D1E3C49B0DDB}" sibTransId="{1397C75F-5FD8-4120-9A24-A246D042942B}"/>
    <dgm:cxn modelId="{EEAA52FF-E4A1-49BD-9B1E-000F5AABCD8E}" type="presOf" srcId="{B633A646-2062-4841-AF18-847B074C6716}" destId="{C95AF6F0-F4DA-48FE-85EB-61ADFB42AA13}" srcOrd="0" destOrd="0" presId="urn:microsoft.com/office/officeart/2018/2/layout/IconVerticalSolidList#3"/>
    <dgm:cxn modelId="{3905E0BC-71EE-4610-827E-655844CE3113}" type="presOf" srcId="{C6D21269-399B-4BA2-8621-C7B9DA1E1B8F}" destId="{D5847293-6F0A-4807-B203-585610F4F535}" srcOrd="0" destOrd="0" presId="urn:microsoft.com/office/officeart/2018/2/layout/IconVerticalSolidList#3"/>
    <dgm:cxn modelId="{9C176326-2BDF-4E92-BD6C-4BCBC882ACEA}" type="presOf" srcId="{E1B432F4-5FDB-4518-9272-2F3934AC6AA2}" destId="{D40A0249-41A7-44A6-A657-361E8C18FD42}" srcOrd="0" destOrd="0" presId="urn:microsoft.com/office/officeart/2018/2/layout/IconVerticalSolidList#3"/>
    <dgm:cxn modelId="{E4AD895B-72A4-4A6B-A7F4-C77A53EC51BC}" srcId="{E1B432F4-5FDB-4518-9272-2F3934AC6AA2}" destId="{C6D21269-399B-4BA2-8621-C7B9DA1E1B8F}" srcOrd="1" destOrd="0" parTransId="{AA3929B3-1058-4240-AD5D-9518D4976567}" sibTransId="{C79B0F2C-DDB4-44EB-89F7-717146B88B10}"/>
    <dgm:cxn modelId="{C3FF57AE-FB3C-49DE-82B3-0A61FA5DDA91}" type="presParOf" srcId="{D40A0249-41A7-44A6-A657-361E8C18FD42}" destId="{7D1F47A2-8F6C-4C7F-B3B3-2100C986DE32}" srcOrd="0" destOrd="0" presId="urn:microsoft.com/office/officeart/2018/2/layout/IconVerticalSolidList#3"/>
    <dgm:cxn modelId="{39AD4461-2A0A-410E-8C25-0B475A3D2CD5}" type="presParOf" srcId="{7D1F47A2-8F6C-4C7F-B3B3-2100C986DE32}" destId="{EC4D957C-BFAC-446D-9573-48333BEC34E6}" srcOrd="0" destOrd="0" presId="urn:microsoft.com/office/officeart/2018/2/layout/IconVerticalSolidList#3"/>
    <dgm:cxn modelId="{F9297396-8F77-4FD5-AAFB-AB3160B70B42}" type="presParOf" srcId="{7D1F47A2-8F6C-4C7F-B3B3-2100C986DE32}" destId="{BE6B2CCF-B717-4C6F-9115-44EF0ECE6018}" srcOrd="1" destOrd="0" presId="urn:microsoft.com/office/officeart/2018/2/layout/IconVerticalSolidList#3"/>
    <dgm:cxn modelId="{D1AB3CE4-FE44-4177-86CC-B147232F3BD0}" type="presParOf" srcId="{7D1F47A2-8F6C-4C7F-B3B3-2100C986DE32}" destId="{95420642-092B-41B9-94FA-E0EC36F9AF7E}" srcOrd="2" destOrd="0" presId="urn:microsoft.com/office/officeart/2018/2/layout/IconVerticalSolidList#3"/>
    <dgm:cxn modelId="{1E58CE55-32AF-4065-B1F7-2380412F2F02}" type="presParOf" srcId="{7D1F47A2-8F6C-4C7F-B3B3-2100C986DE32}" destId="{C95AF6F0-F4DA-48FE-85EB-61ADFB42AA13}" srcOrd="3" destOrd="0" presId="urn:microsoft.com/office/officeart/2018/2/layout/IconVerticalSolidList#3"/>
    <dgm:cxn modelId="{9D6ACACB-1091-40ED-952B-C2E92FA564C6}" type="presParOf" srcId="{D40A0249-41A7-44A6-A657-361E8C18FD42}" destId="{51DD96AA-8DD7-4B07-A561-5C9B41ACFA3C}" srcOrd="1" destOrd="0" presId="urn:microsoft.com/office/officeart/2018/2/layout/IconVerticalSolidList#3"/>
    <dgm:cxn modelId="{F370D9F7-088E-4B78-8272-0E311B15486B}" type="presParOf" srcId="{D40A0249-41A7-44A6-A657-361E8C18FD42}" destId="{9887B295-B446-4B8E-AEA4-76754DE9DD89}" srcOrd="2" destOrd="0" presId="urn:microsoft.com/office/officeart/2018/2/layout/IconVerticalSolidList#3"/>
    <dgm:cxn modelId="{968D7DEE-AF0E-4BA0-9080-0C524E005C39}" type="presParOf" srcId="{9887B295-B446-4B8E-AEA4-76754DE9DD89}" destId="{436A8B1C-2D30-44BB-9150-7099503C8960}" srcOrd="0" destOrd="0" presId="urn:microsoft.com/office/officeart/2018/2/layout/IconVerticalSolidList#3"/>
    <dgm:cxn modelId="{CE4D3AA4-D0A5-472B-A6D2-E2D35A5DE21A}" type="presParOf" srcId="{9887B295-B446-4B8E-AEA4-76754DE9DD89}" destId="{1A8B8B62-3037-4506-89D7-28710774070B}" srcOrd="1" destOrd="0" presId="urn:microsoft.com/office/officeart/2018/2/layout/IconVerticalSolidList#3"/>
    <dgm:cxn modelId="{C939EEF1-F0C3-4C00-83D5-BE315DAD62D3}" type="presParOf" srcId="{9887B295-B446-4B8E-AEA4-76754DE9DD89}" destId="{2FFC6342-A780-4396-8FAC-8E7FAE77A6E2}" srcOrd="2" destOrd="0" presId="urn:microsoft.com/office/officeart/2018/2/layout/IconVerticalSolidList#3"/>
    <dgm:cxn modelId="{1493C073-EB9E-467F-8BBD-604D0CFE685E}" type="presParOf" srcId="{9887B295-B446-4B8E-AEA4-76754DE9DD89}" destId="{D5847293-6F0A-4807-B203-585610F4F535}" srcOrd="3" destOrd="0" presId="urn:microsoft.com/office/officeart/2018/2/layout/IconVerticalSolid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394499"/>
          <a:ext cx="5607050" cy="2101045"/>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34850" y="1204218"/>
          <a:ext cx="595907" cy="595907"/>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xmlns=""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65608" y="415034"/>
          <a:ext cx="3941441" cy="2174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621" tIns="152621" rIns="152621" bIns="152621" numCol="1" spcCol="1270" rtlCol="0" anchor="ctr" anchorCtr="0">
          <a:noAutofit/>
        </a:bodyPr>
        <a:lstStyle/>
        <a:p>
          <a:pPr lvl="0" algn="l" defTabSz="1022350">
            <a:lnSpc>
              <a:spcPct val="100000"/>
            </a:lnSpc>
            <a:spcBef>
              <a:spcPct val="0"/>
            </a:spcBef>
            <a:spcAft>
              <a:spcPct val="35000"/>
            </a:spcAft>
          </a:pPr>
          <a:r>
            <a:rPr lang="es-MX" sz="2300" kern="1200" noProof="0" dirty="0">
              <a:solidFill>
                <a:schemeClr val="bg1"/>
              </a:solidFill>
              <a:effectLst>
                <a:glow rad="152400">
                  <a:schemeClr val="bg1">
                    <a:alpha val="19000"/>
                  </a:schemeClr>
                </a:glow>
              </a:effectLst>
            </a:rPr>
            <a:t>Revisar si el equipo cuenta con el programa </a:t>
          </a:r>
          <a:r>
            <a:rPr lang="es-ES" sz="2300" kern="1200" noProof="0" dirty="0" err="1">
              <a:solidFill>
                <a:schemeClr val="bg1"/>
              </a:solidFill>
              <a:effectLst>
                <a:glow rad="152400">
                  <a:schemeClr val="bg1">
                    <a:alpha val="19000"/>
                  </a:schemeClr>
                </a:glow>
              </a:effectLst>
            </a:rPr>
            <a:t>Developer</a:t>
          </a:r>
          <a:r>
            <a:rPr lang="es-ES" sz="2300" kern="1200" noProof="0" dirty="0">
              <a:solidFill>
                <a:schemeClr val="bg1"/>
              </a:solidFill>
              <a:effectLst>
                <a:glow rad="152400">
                  <a:schemeClr val="bg1">
                    <a:alpha val="19000"/>
                  </a:schemeClr>
                </a:glow>
              </a:effectLst>
            </a:rPr>
            <a:t> PowerShell y con su ultima actualización.</a:t>
          </a:r>
          <a:endParaRPr lang="es-MX" sz="2300" kern="1200" noProof="0" dirty="0">
            <a:solidFill>
              <a:schemeClr val="bg1"/>
            </a:solidFill>
            <a:effectLst>
              <a:glow rad="152400">
                <a:schemeClr val="bg1">
                  <a:alpha val="19000"/>
                </a:schemeClr>
              </a:glow>
            </a:effectLst>
          </a:endParaRPr>
        </a:p>
      </dsp:txBody>
      <dsp:txXfrm>
        <a:off x="1665608" y="415034"/>
        <a:ext cx="3941441" cy="2174274"/>
      </dsp:txXfrm>
    </dsp:sp>
    <dsp:sp modelId="{436A8B1C-2D30-44BB-9150-7099503C8960}">
      <dsp:nvSpPr>
        <dsp:cNvPr id="0" name=""/>
        <dsp:cNvSpPr/>
      </dsp:nvSpPr>
      <dsp:spPr>
        <a:xfrm>
          <a:off x="0" y="2949830"/>
          <a:ext cx="5607050" cy="1442085"/>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61936" y="3400005"/>
          <a:ext cx="541735" cy="541735"/>
        </a:xfrm>
        <a:prstGeom prst="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65608" y="2949830"/>
          <a:ext cx="3941441" cy="1442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621" tIns="152621" rIns="152621" bIns="152621" numCol="1" spcCol="1270" rtlCol="0" anchor="ctr" anchorCtr="0">
          <a:noAutofit/>
        </a:bodyPr>
        <a:lstStyle/>
        <a:p>
          <a:pPr lvl="0" algn="l" defTabSz="1022350">
            <a:lnSpc>
              <a:spcPct val="100000"/>
            </a:lnSpc>
            <a:spcBef>
              <a:spcPct val="0"/>
            </a:spcBef>
            <a:spcAft>
              <a:spcPct val="35000"/>
            </a:spcAft>
          </a:pPr>
          <a:r>
            <a:rPr lang="es-ES" sz="2300" kern="1200" noProof="0" dirty="0">
              <a:solidFill>
                <a:schemeClr val="bg1"/>
              </a:solidFill>
              <a:effectLst>
                <a:glow rad="152400">
                  <a:schemeClr val="bg1">
                    <a:alpha val="19000"/>
                  </a:schemeClr>
                </a:glow>
              </a:effectLst>
            </a:rPr>
            <a:t>Captura de pantalla.</a:t>
          </a:r>
          <a:endParaRPr lang="es-MX" sz="2300" kern="1200" noProof="0" dirty="0">
            <a:solidFill>
              <a:schemeClr val="bg1"/>
            </a:solidFill>
            <a:effectLst>
              <a:glow rad="152400">
                <a:schemeClr val="bg1">
                  <a:alpha val="19000"/>
                </a:schemeClr>
              </a:glow>
            </a:effectLst>
          </a:endParaRPr>
        </a:p>
      </dsp:txBody>
      <dsp:txXfrm>
        <a:off x="1665608" y="2949830"/>
        <a:ext cx="3941441" cy="144208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3">
  <dgm:title val="Lista sólida vertical de iconos"/>
  <dgm:desc val="Se usa para mostrar una serie de elementos visuales de arriba a abajo con texto de nivel 1 o nivel 1 y nivel 2 agrupados en una forma. Funciona mejor con iconos o imágenes pequeñas con descripciones más larga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EC782498-6E30-4CD8-BB7D-C0D89976F23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6D71355D-C2D8-481E-B290-2BA7F924FE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47FF8D-5D48-4DB6-9F11-A40970557F27}" type="datetime1">
              <a:rPr lang="es-MX" smtClean="0"/>
              <a:t>14/03/2024</a:t>
            </a:fld>
            <a:endParaRPr lang="es-MX" dirty="0"/>
          </a:p>
        </p:txBody>
      </p:sp>
      <p:sp>
        <p:nvSpPr>
          <p:cNvPr id="4" name="Marcador de pie de página 3">
            <a:extLst>
              <a:ext uri="{FF2B5EF4-FFF2-40B4-BE49-F238E27FC236}">
                <a16:creationId xmlns:a16="http://schemas.microsoft.com/office/drawing/2014/main" id="{A40E6C6C-147A-4495-8E4F-7EFA6147DE8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985DC612-66A9-41BE-8FAF-AD0BA4C119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11FC66-9091-4595-88AC-489DFA14222A}" type="slidenum">
              <a:rPr lang="es-MX" smtClean="0"/>
              <a:t>‹Nº›</a:t>
            </a:fld>
            <a:endParaRPr lang="es-MX"/>
          </a:p>
        </p:txBody>
      </p:sp>
    </p:spTree>
    <p:extLst>
      <p:ext uri="{BB962C8B-B14F-4D97-AF65-F5344CB8AC3E}">
        <p14:creationId xmlns:p14="http://schemas.microsoft.com/office/powerpoint/2010/main" val="320563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8EFBA8-339E-4326-94FF-E68FE736E540}" type="datetime1">
              <a:rPr lang="es-MX" smtClean="0"/>
              <a:pPr/>
              <a:t>14/03/2024</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dirty="0"/>
              <a:t>Editar estilos de texto del patrón</a:t>
            </a:r>
          </a:p>
          <a:p>
            <a:pPr lvl="1"/>
            <a:r>
              <a:rPr lang="es-MX" noProof="0" dirty="0"/>
              <a:t>Segundo nivel</a:t>
            </a:r>
          </a:p>
          <a:p>
            <a:pPr lvl="2"/>
            <a:r>
              <a:rPr lang="es-MX" noProof="0" dirty="0"/>
              <a:t>Tercer nivel</a:t>
            </a:r>
          </a:p>
          <a:p>
            <a:pPr lvl="3"/>
            <a:r>
              <a:rPr lang="es-MX" noProof="0" dirty="0"/>
              <a:t>Cuarto nivel</a:t>
            </a:r>
          </a:p>
          <a:p>
            <a:pPr lvl="4"/>
            <a:r>
              <a:rPr lang="es-MX"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29B84-2044-4FC5-AC9B-9CA944437634}" type="slidenum">
              <a:rPr lang="es-MX" noProof="0" smtClean="0"/>
              <a:t>‹Nº›</a:t>
            </a:fld>
            <a:endParaRPr lang="es-MX" noProof="0"/>
          </a:p>
        </p:txBody>
      </p:sp>
    </p:spTree>
    <p:extLst>
      <p:ext uri="{BB962C8B-B14F-4D97-AF65-F5344CB8AC3E}">
        <p14:creationId xmlns:p14="http://schemas.microsoft.com/office/powerpoint/2010/main" val="801041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57629B84-2044-4FC5-AC9B-9CA944437634}" type="slidenum">
              <a:rPr lang="es-MX" smtClean="0"/>
              <a:t>1</a:t>
            </a:fld>
            <a:endParaRPr lang="es-MX"/>
          </a:p>
        </p:txBody>
      </p:sp>
    </p:spTree>
    <p:extLst>
      <p:ext uri="{BB962C8B-B14F-4D97-AF65-F5344CB8AC3E}">
        <p14:creationId xmlns:p14="http://schemas.microsoft.com/office/powerpoint/2010/main" val="2042971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1EA50-B9B0-50AB-C1BB-39C4D9EA6B1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A550528-9A34-9338-04C4-9D0FA9BE0A3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EFCE668-D113-5DC2-A25D-1CC2C8D83CCD}"/>
              </a:ext>
            </a:extLst>
          </p:cNvPr>
          <p:cNvSpPr>
            <a:spLocks noGrp="1"/>
          </p:cNvSpPr>
          <p:nvPr>
            <p:ph type="body" idx="1"/>
          </p:nvPr>
        </p:nvSpPr>
        <p:spPr/>
        <p:txBody>
          <a:bodyPr/>
          <a:lstStyle/>
          <a:p>
            <a:endParaRPr lang="es-MX"/>
          </a:p>
        </p:txBody>
      </p:sp>
      <p:sp>
        <p:nvSpPr>
          <p:cNvPr id="4" name="Marcador de número de diapositiva 3">
            <a:extLst>
              <a:ext uri="{FF2B5EF4-FFF2-40B4-BE49-F238E27FC236}">
                <a16:creationId xmlns:a16="http://schemas.microsoft.com/office/drawing/2014/main" id="{77047C0C-CC16-7504-76CA-E00FC3389BA8}"/>
              </a:ext>
            </a:extLst>
          </p:cNvPr>
          <p:cNvSpPr>
            <a:spLocks noGrp="1"/>
          </p:cNvSpPr>
          <p:nvPr>
            <p:ph type="sldNum" sz="quarter" idx="5"/>
          </p:nvPr>
        </p:nvSpPr>
        <p:spPr/>
        <p:txBody>
          <a:bodyPr/>
          <a:lstStyle/>
          <a:p>
            <a:fld id="{57629B84-2044-4FC5-AC9B-9CA944437634}" type="slidenum">
              <a:rPr lang="es-MX" smtClean="0"/>
              <a:t>10</a:t>
            </a:fld>
            <a:endParaRPr lang="es-MX"/>
          </a:p>
        </p:txBody>
      </p:sp>
    </p:spTree>
    <p:extLst>
      <p:ext uri="{BB962C8B-B14F-4D97-AF65-F5344CB8AC3E}">
        <p14:creationId xmlns:p14="http://schemas.microsoft.com/office/powerpoint/2010/main" val="1299854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D4F53A-3C8E-F60E-4167-A004BFC0C50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E2B416E-E325-A263-2CAD-019CE230CD3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BED4FC7-B9A2-B5B7-5589-550C4745DE3D}"/>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BD449C6B-DF41-1893-87BC-766F3988A191}"/>
              </a:ext>
            </a:extLst>
          </p:cNvPr>
          <p:cNvSpPr>
            <a:spLocks noGrp="1"/>
          </p:cNvSpPr>
          <p:nvPr>
            <p:ph type="sldNum" sz="quarter" idx="5"/>
          </p:nvPr>
        </p:nvSpPr>
        <p:spPr/>
        <p:txBody>
          <a:bodyPr/>
          <a:lstStyle/>
          <a:p>
            <a:fld id="{57629B84-2044-4FC5-AC9B-9CA944437634}" type="slidenum">
              <a:rPr lang="es-ES" smtClean="0"/>
              <a:t>11</a:t>
            </a:fld>
            <a:endParaRPr lang="es-ES"/>
          </a:p>
        </p:txBody>
      </p:sp>
    </p:spTree>
    <p:extLst>
      <p:ext uri="{BB962C8B-B14F-4D97-AF65-F5344CB8AC3E}">
        <p14:creationId xmlns:p14="http://schemas.microsoft.com/office/powerpoint/2010/main" val="2204331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F41A0-04B3-5AD8-14AB-62F7C7CBF17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1EE49AE-BA95-9E17-0B04-F2D9E732CB7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9FAA5E5-7E19-85A4-D7C9-5EFF966D3B33}"/>
              </a:ext>
            </a:extLst>
          </p:cNvPr>
          <p:cNvSpPr>
            <a:spLocks noGrp="1"/>
          </p:cNvSpPr>
          <p:nvPr>
            <p:ph type="body" idx="1"/>
          </p:nvPr>
        </p:nvSpPr>
        <p:spPr/>
        <p:txBody>
          <a:bodyPr/>
          <a:lstStyle/>
          <a:p>
            <a:endParaRPr lang="es-MX"/>
          </a:p>
        </p:txBody>
      </p:sp>
      <p:sp>
        <p:nvSpPr>
          <p:cNvPr id="4" name="Marcador de número de diapositiva 3">
            <a:extLst>
              <a:ext uri="{FF2B5EF4-FFF2-40B4-BE49-F238E27FC236}">
                <a16:creationId xmlns:a16="http://schemas.microsoft.com/office/drawing/2014/main" id="{7A43E7C1-6239-1307-8D81-E8101F90518C}"/>
              </a:ext>
            </a:extLst>
          </p:cNvPr>
          <p:cNvSpPr>
            <a:spLocks noGrp="1"/>
          </p:cNvSpPr>
          <p:nvPr>
            <p:ph type="sldNum" sz="quarter" idx="5"/>
          </p:nvPr>
        </p:nvSpPr>
        <p:spPr/>
        <p:txBody>
          <a:bodyPr/>
          <a:lstStyle/>
          <a:p>
            <a:fld id="{57629B84-2044-4FC5-AC9B-9CA944437634}" type="slidenum">
              <a:rPr lang="es-MX" smtClean="0"/>
              <a:t>12</a:t>
            </a:fld>
            <a:endParaRPr lang="es-MX"/>
          </a:p>
        </p:txBody>
      </p:sp>
    </p:spTree>
    <p:extLst>
      <p:ext uri="{BB962C8B-B14F-4D97-AF65-F5344CB8AC3E}">
        <p14:creationId xmlns:p14="http://schemas.microsoft.com/office/powerpoint/2010/main" val="434113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F9C89-6669-0863-5266-27FBCFC2BBD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5A58786-FA56-1CD8-06A7-0761CF369B2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2FE7FE0-6714-F26C-B7A9-158704071A0E}"/>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68EA4609-C7EE-AF84-8FDE-DB2D4F88E6D3}"/>
              </a:ext>
            </a:extLst>
          </p:cNvPr>
          <p:cNvSpPr>
            <a:spLocks noGrp="1"/>
          </p:cNvSpPr>
          <p:nvPr>
            <p:ph type="sldNum" sz="quarter" idx="5"/>
          </p:nvPr>
        </p:nvSpPr>
        <p:spPr/>
        <p:txBody>
          <a:bodyPr/>
          <a:lstStyle/>
          <a:p>
            <a:fld id="{57629B84-2044-4FC5-AC9B-9CA944437634}" type="slidenum">
              <a:rPr lang="es-ES" smtClean="0"/>
              <a:t>13</a:t>
            </a:fld>
            <a:endParaRPr lang="es-ES"/>
          </a:p>
        </p:txBody>
      </p:sp>
    </p:spTree>
    <p:extLst>
      <p:ext uri="{BB962C8B-B14F-4D97-AF65-F5344CB8AC3E}">
        <p14:creationId xmlns:p14="http://schemas.microsoft.com/office/powerpoint/2010/main" val="1924459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944A7-63D7-FEB9-5B9C-871DBD4D035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1216A8E-91DA-799E-9E08-698232DFFCA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28A065A-22D0-A0C8-AD9E-7795D5A4E553}"/>
              </a:ext>
            </a:extLst>
          </p:cNvPr>
          <p:cNvSpPr>
            <a:spLocks noGrp="1"/>
          </p:cNvSpPr>
          <p:nvPr>
            <p:ph type="body" idx="1"/>
          </p:nvPr>
        </p:nvSpPr>
        <p:spPr/>
        <p:txBody>
          <a:bodyPr/>
          <a:lstStyle/>
          <a:p>
            <a:endParaRPr lang="es-MX"/>
          </a:p>
        </p:txBody>
      </p:sp>
      <p:sp>
        <p:nvSpPr>
          <p:cNvPr id="4" name="Marcador de número de diapositiva 3">
            <a:extLst>
              <a:ext uri="{FF2B5EF4-FFF2-40B4-BE49-F238E27FC236}">
                <a16:creationId xmlns:a16="http://schemas.microsoft.com/office/drawing/2014/main" id="{6787263E-64A4-4F4E-1198-0EE2AB429394}"/>
              </a:ext>
            </a:extLst>
          </p:cNvPr>
          <p:cNvSpPr>
            <a:spLocks noGrp="1"/>
          </p:cNvSpPr>
          <p:nvPr>
            <p:ph type="sldNum" sz="quarter" idx="5"/>
          </p:nvPr>
        </p:nvSpPr>
        <p:spPr/>
        <p:txBody>
          <a:bodyPr/>
          <a:lstStyle/>
          <a:p>
            <a:fld id="{57629B84-2044-4FC5-AC9B-9CA944437634}" type="slidenum">
              <a:rPr lang="es-MX" smtClean="0"/>
              <a:t>14</a:t>
            </a:fld>
            <a:endParaRPr lang="es-MX"/>
          </a:p>
        </p:txBody>
      </p:sp>
    </p:spTree>
    <p:extLst>
      <p:ext uri="{BB962C8B-B14F-4D97-AF65-F5344CB8AC3E}">
        <p14:creationId xmlns:p14="http://schemas.microsoft.com/office/powerpoint/2010/main" val="3563744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C3530-3206-0490-5A0B-64A1F78D3D6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0F16259-F87B-4629-66F1-F043A1D4588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DE0FDB3-39BD-7D4E-0A93-7DB96AC76C88}"/>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4C1523C3-6E0A-570A-7196-3C289D5B5EC2}"/>
              </a:ext>
            </a:extLst>
          </p:cNvPr>
          <p:cNvSpPr>
            <a:spLocks noGrp="1"/>
          </p:cNvSpPr>
          <p:nvPr>
            <p:ph type="sldNum" sz="quarter" idx="5"/>
          </p:nvPr>
        </p:nvSpPr>
        <p:spPr/>
        <p:txBody>
          <a:bodyPr/>
          <a:lstStyle/>
          <a:p>
            <a:fld id="{57629B84-2044-4FC5-AC9B-9CA944437634}" type="slidenum">
              <a:rPr lang="es-ES" smtClean="0"/>
              <a:t>15</a:t>
            </a:fld>
            <a:endParaRPr lang="es-ES"/>
          </a:p>
        </p:txBody>
      </p:sp>
    </p:spTree>
    <p:extLst>
      <p:ext uri="{BB962C8B-B14F-4D97-AF65-F5344CB8AC3E}">
        <p14:creationId xmlns:p14="http://schemas.microsoft.com/office/powerpoint/2010/main" val="3464694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4A589-1D03-4BA1-D5FF-385F6AB94F2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3F81E3D-3947-D3A3-5B15-A633B6D97F1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9EA4AAE-E5D2-60DF-C3BC-A64027630066}"/>
              </a:ext>
            </a:extLst>
          </p:cNvPr>
          <p:cNvSpPr>
            <a:spLocks noGrp="1"/>
          </p:cNvSpPr>
          <p:nvPr>
            <p:ph type="body" idx="1"/>
          </p:nvPr>
        </p:nvSpPr>
        <p:spPr/>
        <p:txBody>
          <a:bodyPr/>
          <a:lstStyle/>
          <a:p>
            <a:endParaRPr lang="es-MX"/>
          </a:p>
        </p:txBody>
      </p:sp>
      <p:sp>
        <p:nvSpPr>
          <p:cNvPr id="4" name="Marcador de número de diapositiva 3">
            <a:extLst>
              <a:ext uri="{FF2B5EF4-FFF2-40B4-BE49-F238E27FC236}">
                <a16:creationId xmlns:a16="http://schemas.microsoft.com/office/drawing/2014/main" id="{A4AE333C-A330-189D-891F-B84AF4C0CE38}"/>
              </a:ext>
            </a:extLst>
          </p:cNvPr>
          <p:cNvSpPr>
            <a:spLocks noGrp="1"/>
          </p:cNvSpPr>
          <p:nvPr>
            <p:ph type="sldNum" sz="quarter" idx="5"/>
          </p:nvPr>
        </p:nvSpPr>
        <p:spPr/>
        <p:txBody>
          <a:bodyPr/>
          <a:lstStyle/>
          <a:p>
            <a:fld id="{57629B84-2044-4FC5-AC9B-9CA944437634}" type="slidenum">
              <a:rPr lang="es-MX" smtClean="0"/>
              <a:t>16</a:t>
            </a:fld>
            <a:endParaRPr lang="es-MX"/>
          </a:p>
        </p:txBody>
      </p:sp>
    </p:spTree>
    <p:extLst>
      <p:ext uri="{BB962C8B-B14F-4D97-AF65-F5344CB8AC3E}">
        <p14:creationId xmlns:p14="http://schemas.microsoft.com/office/powerpoint/2010/main" val="1486384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A8BDD-6C3E-6B50-011F-F496FF279CB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61B5251-9B86-3026-CBC0-B31470F1DFB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E00959F-9242-C798-A64F-A4664F79CE36}"/>
              </a:ext>
            </a:extLst>
          </p:cNvPr>
          <p:cNvSpPr>
            <a:spLocks noGrp="1"/>
          </p:cNvSpPr>
          <p:nvPr>
            <p:ph type="body" idx="1"/>
          </p:nvPr>
        </p:nvSpPr>
        <p:spPr/>
        <p:txBody>
          <a:bodyPr/>
          <a:lstStyle/>
          <a:p>
            <a:endParaRPr lang="es-MX"/>
          </a:p>
        </p:txBody>
      </p:sp>
      <p:sp>
        <p:nvSpPr>
          <p:cNvPr id="4" name="Marcador de número de diapositiva 3">
            <a:extLst>
              <a:ext uri="{FF2B5EF4-FFF2-40B4-BE49-F238E27FC236}">
                <a16:creationId xmlns:a16="http://schemas.microsoft.com/office/drawing/2014/main" id="{C91B66D8-CB7A-FD6A-2576-C6BE6450FB18}"/>
              </a:ext>
            </a:extLst>
          </p:cNvPr>
          <p:cNvSpPr>
            <a:spLocks noGrp="1"/>
          </p:cNvSpPr>
          <p:nvPr>
            <p:ph type="sldNum" sz="quarter" idx="5"/>
          </p:nvPr>
        </p:nvSpPr>
        <p:spPr/>
        <p:txBody>
          <a:bodyPr/>
          <a:lstStyle/>
          <a:p>
            <a:fld id="{57629B84-2044-4FC5-AC9B-9CA944437634}" type="slidenum">
              <a:rPr lang="es-MX" smtClean="0"/>
              <a:t>17</a:t>
            </a:fld>
            <a:endParaRPr lang="es-MX"/>
          </a:p>
        </p:txBody>
      </p:sp>
    </p:spTree>
    <p:extLst>
      <p:ext uri="{BB962C8B-B14F-4D97-AF65-F5344CB8AC3E}">
        <p14:creationId xmlns:p14="http://schemas.microsoft.com/office/powerpoint/2010/main" val="615928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57629B84-2044-4FC5-AC9B-9CA944437634}" type="slidenum">
              <a:rPr lang="es-MX" smtClean="0"/>
              <a:t>18</a:t>
            </a:fld>
            <a:endParaRPr lang="es-MX"/>
          </a:p>
        </p:txBody>
      </p:sp>
    </p:spTree>
    <p:extLst>
      <p:ext uri="{BB962C8B-B14F-4D97-AF65-F5344CB8AC3E}">
        <p14:creationId xmlns:p14="http://schemas.microsoft.com/office/powerpoint/2010/main" val="1118247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C9B65-12E6-F33E-AB65-872278A47B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2E2BC3C-8E4D-0270-66BD-057BFB159C3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AE70FE1-B93B-8F40-023D-3088E4380CAE}"/>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5C042CE5-EABF-078A-9D9A-923A79EE9AF0}"/>
              </a:ext>
            </a:extLst>
          </p:cNvPr>
          <p:cNvSpPr>
            <a:spLocks noGrp="1"/>
          </p:cNvSpPr>
          <p:nvPr>
            <p:ph type="sldNum" sz="quarter" idx="5"/>
          </p:nvPr>
        </p:nvSpPr>
        <p:spPr/>
        <p:txBody>
          <a:bodyPr/>
          <a:lstStyle/>
          <a:p>
            <a:fld id="{57629B84-2044-4FC5-AC9B-9CA944437634}" type="slidenum">
              <a:rPr lang="es-ES" smtClean="0"/>
              <a:t>20</a:t>
            </a:fld>
            <a:endParaRPr lang="es-ES"/>
          </a:p>
        </p:txBody>
      </p:sp>
    </p:spTree>
    <p:extLst>
      <p:ext uri="{BB962C8B-B14F-4D97-AF65-F5344CB8AC3E}">
        <p14:creationId xmlns:p14="http://schemas.microsoft.com/office/powerpoint/2010/main" val="2763626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57629B84-2044-4FC5-AC9B-9CA944437634}" type="slidenum">
              <a:rPr lang="es-MX" smtClean="0"/>
              <a:t>2</a:t>
            </a:fld>
            <a:endParaRPr lang="es-MX"/>
          </a:p>
        </p:txBody>
      </p:sp>
    </p:spTree>
    <p:extLst>
      <p:ext uri="{BB962C8B-B14F-4D97-AF65-F5344CB8AC3E}">
        <p14:creationId xmlns:p14="http://schemas.microsoft.com/office/powerpoint/2010/main" val="1045580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AAFCE-3075-3EB4-E2EC-306344A3A97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F8C7FEB-6A08-B38C-0EDD-E7EBC5FD6AF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FB547E0-FCDB-6D98-55A5-E8B723F4082B}"/>
              </a:ext>
            </a:extLst>
          </p:cNvPr>
          <p:cNvSpPr>
            <a:spLocks noGrp="1"/>
          </p:cNvSpPr>
          <p:nvPr>
            <p:ph type="body" idx="1"/>
          </p:nvPr>
        </p:nvSpPr>
        <p:spPr/>
        <p:txBody>
          <a:bodyPr/>
          <a:lstStyle/>
          <a:p>
            <a:endParaRPr lang="es-MX"/>
          </a:p>
        </p:txBody>
      </p:sp>
      <p:sp>
        <p:nvSpPr>
          <p:cNvPr id="4" name="Marcador de número de diapositiva 3">
            <a:extLst>
              <a:ext uri="{FF2B5EF4-FFF2-40B4-BE49-F238E27FC236}">
                <a16:creationId xmlns:a16="http://schemas.microsoft.com/office/drawing/2014/main" id="{B0D15D41-6955-E449-368E-5E2FF9AC6667}"/>
              </a:ext>
            </a:extLst>
          </p:cNvPr>
          <p:cNvSpPr>
            <a:spLocks noGrp="1"/>
          </p:cNvSpPr>
          <p:nvPr>
            <p:ph type="sldNum" sz="quarter" idx="5"/>
          </p:nvPr>
        </p:nvSpPr>
        <p:spPr/>
        <p:txBody>
          <a:bodyPr/>
          <a:lstStyle/>
          <a:p>
            <a:fld id="{57629B84-2044-4FC5-AC9B-9CA944437634}" type="slidenum">
              <a:rPr lang="es-MX" smtClean="0"/>
              <a:t>25</a:t>
            </a:fld>
            <a:endParaRPr lang="es-MX"/>
          </a:p>
        </p:txBody>
      </p:sp>
    </p:spTree>
    <p:extLst>
      <p:ext uri="{BB962C8B-B14F-4D97-AF65-F5344CB8AC3E}">
        <p14:creationId xmlns:p14="http://schemas.microsoft.com/office/powerpoint/2010/main" val="669274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AAFCE-3075-3EB4-E2EC-306344A3A97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F8C7FEB-6A08-B38C-0EDD-E7EBC5FD6AF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FB547E0-FCDB-6D98-55A5-E8B723F4082B}"/>
              </a:ext>
            </a:extLst>
          </p:cNvPr>
          <p:cNvSpPr>
            <a:spLocks noGrp="1"/>
          </p:cNvSpPr>
          <p:nvPr>
            <p:ph type="body" idx="1"/>
          </p:nvPr>
        </p:nvSpPr>
        <p:spPr/>
        <p:txBody>
          <a:bodyPr/>
          <a:lstStyle/>
          <a:p>
            <a:endParaRPr lang="es-MX"/>
          </a:p>
        </p:txBody>
      </p:sp>
      <p:sp>
        <p:nvSpPr>
          <p:cNvPr id="4" name="Marcador de número de diapositiva 3">
            <a:extLst>
              <a:ext uri="{FF2B5EF4-FFF2-40B4-BE49-F238E27FC236}">
                <a16:creationId xmlns:a16="http://schemas.microsoft.com/office/drawing/2014/main" id="{B0D15D41-6955-E449-368E-5E2FF9AC6667}"/>
              </a:ext>
            </a:extLst>
          </p:cNvPr>
          <p:cNvSpPr>
            <a:spLocks noGrp="1"/>
          </p:cNvSpPr>
          <p:nvPr>
            <p:ph type="sldNum" sz="quarter" idx="5"/>
          </p:nvPr>
        </p:nvSpPr>
        <p:spPr/>
        <p:txBody>
          <a:bodyPr/>
          <a:lstStyle/>
          <a:p>
            <a:fld id="{57629B84-2044-4FC5-AC9B-9CA944437634}" type="slidenum">
              <a:rPr lang="es-MX" smtClean="0"/>
              <a:t>27</a:t>
            </a:fld>
            <a:endParaRPr lang="es-MX"/>
          </a:p>
        </p:txBody>
      </p:sp>
    </p:spTree>
    <p:extLst>
      <p:ext uri="{BB962C8B-B14F-4D97-AF65-F5344CB8AC3E}">
        <p14:creationId xmlns:p14="http://schemas.microsoft.com/office/powerpoint/2010/main" val="4222178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AAFCE-3075-3EB4-E2EC-306344A3A97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F8C7FEB-6A08-B38C-0EDD-E7EBC5FD6AF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FB547E0-FCDB-6D98-55A5-E8B723F4082B}"/>
              </a:ext>
            </a:extLst>
          </p:cNvPr>
          <p:cNvSpPr>
            <a:spLocks noGrp="1"/>
          </p:cNvSpPr>
          <p:nvPr>
            <p:ph type="body" idx="1"/>
          </p:nvPr>
        </p:nvSpPr>
        <p:spPr/>
        <p:txBody>
          <a:bodyPr/>
          <a:lstStyle/>
          <a:p>
            <a:endParaRPr lang="es-MX"/>
          </a:p>
        </p:txBody>
      </p:sp>
      <p:sp>
        <p:nvSpPr>
          <p:cNvPr id="4" name="Marcador de número de diapositiva 3">
            <a:extLst>
              <a:ext uri="{FF2B5EF4-FFF2-40B4-BE49-F238E27FC236}">
                <a16:creationId xmlns:a16="http://schemas.microsoft.com/office/drawing/2014/main" id="{B0D15D41-6955-E449-368E-5E2FF9AC6667}"/>
              </a:ext>
            </a:extLst>
          </p:cNvPr>
          <p:cNvSpPr>
            <a:spLocks noGrp="1"/>
          </p:cNvSpPr>
          <p:nvPr>
            <p:ph type="sldNum" sz="quarter" idx="5"/>
          </p:nvPr>
        </p:nvSpPr>
        <p:spPr/>
        <p:txBody>
          <a:bodyPr/>
          <a:lstStyle/>
          <a:p>
            <a:fld id="{57629B84-2044-4FC5-AC9B-9CA944437634}" type="slidenum">
              <a:rPr lang="es-MX" smtClean="0"/>
              <a:t>28</a:t>
            </a:fld>
            <a:endParaRPr lang="es-MX"/>
          </a:p>
        </p:txBody>
      </p:sp>
    </p:spTree>
    <p:extLst>
      <p:ext uri="{BB962C8B-B14F-4D97-AF65-F5344CB8AC3E}">
        <p14:creationId xmlns:p14="http://schemas.microsoft.com/office/powerpoint/2010/main" val="1691568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7629B84-2044-4FC5-AC9B-9CA944437634}" type="slidenum">
              <a:rPr lang="es-ES" smtClean="0"/>
              <a:t>3</a:t>
            </a:fld>
            <a:endParaRPr lang="es-ES"/>
          </a:p>
        </p:txBody>
      </p:sp>
    </p:spTree>
    <p:extLst>
      <p:ext uri="{BB962C8B-B14F-4D97-AF65-F5344CB8AC3E}">
        <p14:creationId xmlns:p14="http://schemas.microsoft.com/office/powerpoint/2010/main" val="2675346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57629B84-2044-4FC5-AC9B-9CA944437634}" type="slidenum">
              <a:rPr lang="es-MX" smtClean="0"/>
              <a:t>4</a:t>
            </a:fld>
            <a:endParaRPr lang="es-MX"/>
          </a:p>
        </p:txBody>
      </p:sp>
    </p:spTree>
    <p:extLst>
      <p:ext uri="{BB962C8B-B14F-4D97-AF65-F5344CB8AC3E}">
        <p14:creationId xmlns:p14="http://schemas.microsoft.com/office/powerpoint/2010/main" val="157689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7629B84-2044-4FC5-AC9B-9CA944437634}" type="slidenum">
              <a:rPr lang="es-ES" smtClean="0"/>
              <a:t>5</a:t>
            </a:fld>
            <a:endParaRPr lang="es-ES"/>
          </a:p>
        </p:txBody>
      </p:sp>
    </p:spTree>
    <p:extLst>
      <p:ext uri="{BB962C8B-B14F-4D97-AF65-F5344CB8AC3E}">
        <p14:creationId xmlns:p14="http://schemas.microsoft.com/office/powerpoint/2010/main" val="2419461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AAFCE-3075-3EB4-E2EC-306344A3A97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F8C7FEB-6A08-B38C-0EDD-E7EBC5FD6AF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FB547E0-FCDB-6D98-55A5-E8B723F4082B}"/>
              </a:ext>
            </a:extLst>
          </p:cNvPr>
          <p:cNvSpPr>
            <a:spLocks noGrp="1"/>
          </p:cNvSpPr>
          <p:nvPr>
            <p:ph type="body" idx="1"/>
          </p:nvPr>
        </p:nvSpPr>
        <p:spPr/>
        <p:txBody>
          <a:bodyPr/>
          <a:lstStyle/>
          <a:p>
            <a:endParaRPr lang="es-MX"/>
          </a:p>
        </p:txBody>
      </p:sp>
      <p:sp>
        <p:nvSpPr>
          <p:cNvPr id="4" name="Marcador de número de diapositiva 3">
            <a:extLst>
              <a:ext uri="{FF2B5EF4-FFF2-40B4-BE49-F238E27FC236}">
                <a16:creationId xmlns:a16="http://schemas.microsoft.com/office/drawing/2014/main" id="{B0D15D41-6955-E449-368E-5E2FF9AC6667}"/>
              </a:ext>
            </a:extLst>
          </p:cNvPr>
          <p:cNvSpPr>
            <a:spLocks noGrp="1"/>
          </p:cNvSpPr>
          <p:nvPr>
            <p:ph type="sldNum" sz="quarter" idx="5"/>
          </p:nvPr>
        </p:nvSpPr>
        <p:spPr/>
        <p:txBody>
          <a:bodyPr/>
          <a:lstStyle/>
          <a:p>
            <a:fld id="{57629B84-2044-4FC5-AC9B-9CA944437634}" type="slidenum">
              <a:rPr lang="es-MX" smtClean="0"/>
              <a:t>6</a:t>
            </a:fld>
            <a:endParaRPr lang="es-MX"/>
          </a:p>
        </p:txBody>
      </p:sp>
    </p:spTree>
    <p:extLst>
      <p:ext uri="{BB962C8B-B14F-4D97-AF65-F5344CB8AC3E}">
        <p14:creationId xmlns:p14="http://schemas.microsoft.com/office/powerpoint/2010/main" val="2302576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C9B65-12E6-F33E-AB65-872278A47B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2E2BC3C-8E4D-0270-66BD-057BFB159C3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AE70FE1-B93B-8F40-023D-3088E4380CAE}"/>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5C042CE5-EABF-078A-9D9A-923A79EE9AF0}"/>
              </a:ext>
            </a:extLst>
          </p:cNvPr>
          <p:cNvSpPr>
            <a:spLocks noGrp="1"/>
          </p:cNvSpPr>
          <p:nvPr>
            <p:ph type="sldNum" sz="quarter" idx="5"/>
          </p:nvPr>
        </p:nvSpPr>
        <p:spPr/>
        <p:txBody>
          <a:bodyPr/>
          <a:lstStyle/>
          <a:p>
            <a:fld id="{57629B84-2044-4FC5-AC9B-9CA944437634}" type="slidenum">
              <a:rPr lang="es-ES" smtClean="0"/>
              <a:t>7</a:t>
            </a:fld>
            <a:endParaRPr lang="es-ES"/>
          </a:p>
        </p:txBody>
      </p:sp>
    </p:spTree>
    <p:extLst>
      <p:ext uri="{BB962C8B-B14F-4D97-AF65-F5344CB8AC3E}">
        <p14:creationId xmlns:p14="http://schemas.microsoft.com/office/powerpoint/2010/main" val="1319897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D799D-D4A6-2FA4-8698-71547CA9948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480CE32-4A5F-3A3F-35EE-E27795BDC7E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668E894-C1F8-7ECC-5098-4F4E6656A816}"/>
              </a:ext>
            </a:extLst>
          </p:cNvPr>
          <p:cNvSpPr>
            <a:spLocks noGrp="1"/>
          </p:cNvSpPr>
          <p:nvPr>
            <p:ph type="body" idx="1"/>
          </p:nvPr>
        </p:nvSpPr>
        <p:spPr/>
        <p:txBody>
          <a:bodyPr/>
          <a:lstStyle/>
          <a:p>
            <a:endParaRPr lang="es-MX"/>
          </a:p>
        </p:txBody>
      </p:sp>
      <p:sp>
        <p:nvSpPr>
          <p:cNvPr id="4" name="Marcador de número de diapositiva 3">
            <a:extLst>
              <a:ext uri="{FF2B5EF4-FFF2-40B4-BE49-F238E27FC236}">
                <a16:creationId xmlns:a16="http://schemas.microsoft.com/office/drawing/2014/main" id="{F9E39499-E769-BF84-EE61-B02DA0F72489}"/>
              </a:ext>
            </a:extLst>
          </p:cNvPr>
          <p:cNvSpPr>
            <a:spLocks noGrp="1"/>
          </p:cNvSpPr>
          <p:nvPr>
            <p:ph type="sldNum" sz="quarter" idx="5"/>
          </p:nvPr>
        </p:nvSpPr>
        <p:spPr/>
        <p:txBody>
          <a:bodyPr/>
          <a:lstStyle/>
          <a:p>
            <a:fld id="{57629B84-2044-4FC5-AC9B-9CA944437634}" type="slidenum">
              <a:rPr lang="es-MX" smtClean="0"/>
              <a:t>8</a:t>
            </a:fld>
            <a:endParaRPr lang="es-MX"/>
          </a:p>
        </p:txBody>
      </p:sp>
    </p:spTree>
    <p:extLst>
      <p:ext uri="{BB962C8B-B14F-4D97-AF65-F5344CB8AC3E}">
        <p14:creationId xmlns:p14="http://schemas.microsoft.com/office/powerpoint/2010/main" val="1326834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F17B2-D8EF-9975-7488-BE09802A580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20E89E-47FC-FCCB-B6B3-35DA9577141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3E00A9F-2E13-19DB-FA2F-DD3D493772A7}"/>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ECA9FE6D-5E6C-829A-46B7-943094927A78}"/>
              </a:ext>
            </a:extLst>
          </p:cNvPr>
          <p:cNvSpPr>
            <a:spLocks noGrp="1"/>
          </p:cNvSpPr>
          <p:nvPr>
            <p:ph type="sldNum" sz="quarter" idx="5"/>
          </p:nvPr>
        </p:nvSpPr>
        <p:spPr/>
        <p:txBody>
          <a:bodyPr/>
          <a:lstStyle/>
          <a:p>
            <a:fld id="{57629B84-2044-4FC5-AC9B-9CA944437634}" type="slidenum">
              <a:rPr lang="es-ES" smtClean="0"/>
              <a:t>9</a:t>
            </a:fld>
            <a:endParaRPr lang="es-ES"/>
          </a:p>
        </p:txBody>
      </p:sp>
    </p:spTree>
    <p:extLst>
      <p:ext uri="{BB962C8B-B14F-4D97-AF65-F5344CB8AC3E}">
        <p14:creationId xmlns:p14="http://schemas.microsoft.com/office/powerpoint/2010/main" val="1389597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es-MX" noProof="0"/>
              <a:t>Haz clic para modificar el estilo de título del patrón</a:t>
            </a:r>
          </a:p>
        </p:txBody>
      </p:sp>
      <p:sp>
        <p:nvSpPr>
          <p:cNvPr id="3" name="Subtítulo 2"/>
          <p:cNvSpPr>
            <a:spLocks noGrp="1"/>
          </p:cNvSpPr>
          <p:nvPr>
            <p:ph type="subTitle" idx="1" hasCustomPrompt="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MX" noProof="0"/>
              <a:t>Haz clic para editar el estilo de subtítulo del patrón</a:t>
            </a:r>
          </a:p>
        </p:txBody>
      </p:sp>
      <p:sp>
        <p:nvSpPr>
          <p:cNvPr id="7" name="Marcador de fecha 6"/>
          <p:cNvSpPr>
            <a:spLocks noGrp="1"/>
          </p:cNvSpPr>
          <p:nvPr>
            <p:ph type="dt" sz="half" idx="10"/>
          </p:nvPr>
        </p:nvSpPr>
        <p:spPr/>
        <p:txBody>
          <a:bodyPr rtlCol="0"/>
          <a:lstStyle/>
          <a:p>
            <a:pPr rtl="0"/>
            <a:fld id="{E7328469-38B0-4E31-A44F-910BEB706B6C}" type="datetime1">
              <a:rPr lang="es-MX" noProof="0" smtClean="0"/>
              <a:t>14/03/2024</a:t>
            </a:fld>
            <a:endParaRPr lang="es-MX" noProof="0"/>
          </a:p>
        </p:txBody>
      </p:sp>
      <p:sp>
        <p:nvSpPr>
          <p:cNvPr id="8" name="Marcador de pie de página 7"/>
          <p:cNvSpPr>
            <a:spLocks noGrp="1"/>
          </p:cNvSpPr>
          <p:nvPr>
            <p:ph type="ftr" sz="quarter" idx="11"/>
          </p:nvPr>
        </p:nvSpPr>
        <p:spPr/>
        <p:txBody>
          <a:bodyPr rtlCol="0"/>
          <a:lstStyle/>
          <a:p>
            <a:pPr rtl="0"/>
            <a:r>
              <a:rPr lang="es-MX" noProof="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es-MX" noProof="0"/>
              <a:t>Haz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fecha 3"/>
          <p:cNvSpPr>
            <a:spLocks noGrp="1"/>
          </p:cNvSpPr>
          <p:nvPr>
            <p:ph type="dt" sz="half" idx="10"/>
          </p:nvPr>
        </p:nvSpPr>
        <p:spPr/>
        <p:txBody>
          <a:bodyPr rtlCol="0"/>
          <a:lstStyle/>
          <a:p>
            <a:pPr rtl="0"/>
            <a:fld id="{392B14B1-75B8-4949-B8C4-22C56F87FED9}" type="datetime1">
              <a:rPr lang="es-MX" noProof="0" smtClean="0"/>
              <a:t>14/03/2024</a:t>
            </a:fld>
            <a:endParaRPr lang="es-MX" noProof="0"/>
          </a:p>
        </p:txBody>
      </p:sp>
      <p:sp>
        <p:nvSpPr>
          <p:cNvPr id="5" name="Marcador de posición de pie de página 4"/>
          <p:cNvSpPr>
            <a:spLocks noGrp="1"/>
          </p:cNvSpPr>
          <p:nvPr>
            <p:ph type="ftr" sz="quarter" idx="11"/>
          </p:nvPr>
        </p:nvSpPr>
        <p:spPr/>
        <p:txBody>
          <a:bodyPr rtlCol="0"/>
          <a:lstStyle/>
          <a:p>
            <a:pPr rtl="0"/>
            <a:r>
              <a:rPr lang="es-MX" noProof="0"/>
              <a:t>
              </a:t>
            </a:r>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653112" y="937260"/>
            <a:ext cx="1298608" cy="4983480"/>
          </a:xfrm>
        </p:spPr>
        <p:txBody>
          <a:bodyPr vert="eaVert" rtlCol="0"/>
          <a:lstStyle/>
          <a:p>
            <a:pPr rtl="0"/>
            <a:r>
              <a:rPr lang="es-MX" noProof="0"/>
              <a:t>Haz clic para modificar el estilo de título del patrón</a:t>
            </a:r>
          </a:p>
        </p:txBody>
      </p:sp>
      <p:sp>
        <p:nvSpPr>
          <p:cNvPr id="3" name="Marcador de posición de texto vertical 2"/>
          <p:cNvSpPr>
            <a:spLocks noGrp="1"/>
          </p:cNvSpPr>
          <p:nvPr>
            <p:ph type="body" orient="vert" idx="1" hasCustomPrompt="1"/>
          </p:nvPr>
        </p:nvSpPr>
        <p:spPr>
          <a:xfrm>
            <a:off x="2231136" y="937260"/>
            <a:ext cx="6198489" cy="4983480"/>
          </a:xfrm>
        </p:spPr>
        <p:txBody>
          <a:bodyPr vert="eaVert"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fecha 3"/>
          <p:cNvSpPr>
            <a:spLocks noGrp="1"/>
          </p:cNvSpPr>
          <p:nvPr>
            <p:ph type="dt" sz="half" idx="10"/>
          </p:nvPr>
        </p:nvSpPr>
        <p:spPr/>
        <p:txBody>
          <a:bodyPr rtlCol="0"/>
          <a:lstStyle/>
          <a:p>
            <a:pPr rtl="0"/>
            <a:fld id="{E0FA508F-6AE2-4C9F-8B26-B879A50C8268}" type="datetime1">
              <a:rPr lang="es-MX" noProof="0" smtClean="0"/>
              <a:t>14/03/2024</a:t>
            </a:fld>
            <a:endParaRPr lang="es-MX" noProof="0"/>
          </a:p>
        </p:txBody>
      </p:sp>
      <p:sp>
        <p:nvSpPr>
          <p:cNvPr id="5" name="Marcador de posición de pie de página 4"/>
          <p:cNvSpPr>
            <a:spLocks noGrp="1"/>
          </p:cNvSpPr>
          <p:nvPr>
            <p:ph type="ftr" sz="quarter" idx="11"/>
          </p:nvPr>
        </p:nvSpPr>
        <p:spPr/>
        <p:txBody>
          <a:bodyPr rtlCol="0"/>
          <a:lstStyle/>
          <a:p>
            <a:pPr rtl="0"/>
            <a:r>
              <a:rPr lang="es-MX" noProof="0"/>
              <a:t>
              </a:t>
            </a:r>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es-MX" noProof="0"/>
              <a:t>Haz clic para modificar el estilo de título del patrón</a:t>
            </a:r>
          </a:p>
        </p:txBody>
      </p:sp>
      <p:sp>
        <p:nvSpPr>
          <p:cNvPr id="3" name="Marcador de posición de contenido 2"/>
          <p:cNvSpPr>
            <a:spLocks noGrp="1"/>
          </p:cNvSpPr>
          <p:nvPr>
            <p:ph idx="1" hasCustomPrompt="1"/>
          </p:nvPr>
        </p:nvSpPr>
        <p:spPr/>
        <p:txBody>
          <a:bodyPr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7" name="Marcador de fecha 6"/>
          <p:cNvSpPr>
            <a:spLocks noGrp="1"/>
          </p:cNvSpPr>
          <p:nvPr>
            <p:ph type="dt" sz="half" idx="10"/>
          </p:nvPr>
        </p:nvSpPr>
        <p:spPr/>
        <p:txBody>
          <a:bodyPr rtlCol="0"/>
          <a:lstStyle/>
          <a:p>
            <a:pPr rtl="0"/>
            <a:fld id="{2C10553E-8A64-42CF-99FB-76D412C5DA85}" type="datetime1">
              <a:rPr lang="es-MX" noProof="0" smtClean="0"/>
              <a:t>14/03/2024</a:t>
            </a:fld>
            <a:endParaRPr lang="es-MX" noProof="0"/>
          </a:p>
        </p:txBody>
      </p:sp>
      <p:sp>
        <p:nvSpPr>
          <p:cNvPr id="8" name="Marcador de pie de página 7"/>
          <p:cNvSpPr>
            <a:spLocks noGrp="1"/>
          </p:cNvSpPr>
          <p:nvPr>
            <p:ph type="ftr" sz="quarter" idx="11"/>
          </p:nvPr>
        </p:nvSpPr>
        <p:spPr/>
        <p:txBody>
          <a:bodyPr rtlCol="0"/>
          <a:lstStyle/>
          <a:p>
            <a:pPr rtl="0"/>
            <a:r>
              <a:rPr lang="es-MX" noProof="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es-MX" noProof="0"/>
              <a:t>Haz clic para modificar el estilo de título del patrón</a:t>
            </a:r>
          </a:p>
        </p:txBody>
      </p:sp>
      <p:sp>
        <p:nvSpPr>
          <p:cNvPr id="3" name="Marcador de posición de texto 2"/>
          <p:cNvSpPr>
            <a:spLocks noGrp="1"/>
          </p:cNvSpPr>
          <p:nvPr>
            <p:ph type="body" idx="1" hasCustomPrompt="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MX" noProof="0"/>
              <a:t>Editar estilos de texto del patrón</a:t>
            </a:r>
          </a:p>
        </p:txBody>
      </p:sp>
      <p:sp>
        <p:nvSpPr>
          <p:cNvPr id="7" name="Marcador de fecha 6"/>
          <p:cNvSpPr>
            <a:spLocks noGrp="1"/>
          </p:cNvSpPr>
          <p:nvPr>
            <p:ph type="dt" sz="half" idx="10"/>
          </p:nvPr>
        </p:nvSpPr>
        <p:spPr/>
        <p:txBody>
          <a:bodyPr rtlCol="0"/>
          <a:lstStyle/>
          <a:p>
            <a:pPr rtl="0"/>
            <a:fld id="{71E46EEC-C6A4-4343-9153-2C2F7EBFEB32}" type="datetime1">
              <a:rPr lang="es-MX" noProof="0" smtClean="0"/>
              <a:t>14/03/2024</a:t>
            </a:fld>
            <a:endParaRPr lang="es-MX" noProof="0"/>
          </a:p>
        </p:txBody>
      </p:sp>
      <p:sp>
        <p:nvSpPr>
          <p:cNvPr id="8" name="Marcador de pie de página 7"/>
          <p:cNvSpPr>
            <a:spLocks noGrp="1"/>
          </p:cNvSpPr>
          <p:nvPr>
            <p:ph type="ftr" sz="quarter" idx="11"/>
          </p:nvPr>
        </p:nvSpPr>
        <p:spPr/>
        <p:txBody>
          <a:bodyPr rtlCol="0"/>
          <a:lstStyle/>
          <a:p>
            <a:pPr rtl="0"/>
            <a:r>
              <a:rPr lang="es-MX" noProof="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es-MX" noProof="0"/>
              <a:t>Haz clic para modificar el estilo de título del patrón</a:t>
            </a:r>
          </a:p>
        </p:txBody>
      </p:sp>
      <p:sp>
        <p:nvSpPr>
          <p:cNvPr id="3" name="Marcador de posición de contenido 2"/>
          <p:cNvSpPr>
            <a:spLocks noGrp="1"/>
          </p:cNvSpPr>
          <p:nvPr>
            <p:ph sz="half" idx="1" hasCustomPrompt="1"/>
          </p:nvPr>
        </p:nvSpPr>
        <p:spPr>
          <a:xfrm>
            <a:off x="1581912" y="2638044"/>
            <a:ext cx="4271771" cy="3101982"/>
          </a:xfrm>
        </p:spPr>
        <p:txBody>
          <a:bodyPr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contenido 3"/>
          <p:cNvSpPr>
            <a:spLocks noGrp="1"/>
          </p:cNvSpPr>
          <p:nvPr>
            <p:ph sz="half" idx="2" hasCustomPrompt="1"/>
          </p:nvPr>
        </p:nvSpPr>
        <p:spPr>
          <a:xfrm>
            <a:off x="6338315" y="2638044"/>
            <a:ext cx="4270247" cy="3101982"/>
          </a:xfrm>
        </p:spPr>
        <p:txBody>
          <a:bodyPr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8" name="Marcador de fecha 7"/>
          <p:cNvSpPr>
            <a:spLocks noGrp="1"/>
          </p:cNvSpPr>
          <p:nvPr>
            <p:ph type="dt" sz="half" idx="10"/>
          </p:nvPr>
        </p:nvSpPr>
        <p:spPr/>
        <p:txBody>
          <a:bodyPr rtlCol="0"/>
          <a:lstStyle/>
          <a:p>
            <a:pPr rtl="0"/>
            <a:fld id="{9E5AC1A5-C04B-4432-A9C9-806020DCAC1A}" type="datetime1">
              <a:rPr lang="es-MX" noProof="0" smtClean="0"/>
              <a:t>14/03/2024</a:t>
            </a:fld>
            <a:endParaRPr lang="es-MX" noProof="0"/>
          </a:p>
        </p:txBody>
      </p:sp>
      <p:sp>
        <p:nvSpPr>
          <p:cNvPr id="9" name="Marcador de pie de página 8"/>
          <p:cNvSpPr>
            <a:spLocks noGrp="1"/>
          </p:cNvSpPr>
          <p:nvPr>
            <p:ph type="ftr" sz="quarter" idx="11"/>
          </p:nvPr>
        </p:nvSpPr>
        <p:spPr/>
        <p:txBody>
          <a:bodyPr rtlCol="0"/>
          <a:lstStyle/>
          <a:p>
            <a:pPr rtl="0"/>
            <a:r>
              <a:rPr lang="es-MX" noProof="0"/>
              <a:t>
              </a:t>
            </a:r>
          </a:p>
        </p:txBody>
      </p:sp>
      <p:sp>
        <p:nvSpPr>
          <p:cNvPr id="10" name="Marcador de número de diapositiva 9"/>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Marcador de posición de texto 2"/>
          <p:cNvSpPr>
            <a:spLocks noGrp="1"/>
          </p:cNvSpPr>
          <p:nvPr>
            <p:ph type="body" idx="1" hasCustomPrompt="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Editar estilos de texto del patrón</a:t>
            </a:r>
          </a:p>
        </p:txBody>
      </p:sp>
      <p:sp>
        <p:nvSpPr>
          <p:cNvPr id="4" name="Marcador de posición de contenido 3"/>
          <p:cNvSpPr>
            <a:spLocks noGrp="1"/>
          </p:cNvSpPr>
          <p:nvPr>
            <p:ph sz="half" idx="2" hasCustomPrompt="1"/>
          </p:nvPr>
        </p:nvSpPr>
        <p:spPr>
          <a:xfrm>
            <a:off x="1583436" y="3143250"/>
            <a:ext cx="4270248" cy="2596776"/>
          </a:xfrm>
        </p:spPr>
        <p:txBody>
          <a:bodyPr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osición de contenido 5"/>
          <p:cNvSpPr>
            <a:spLocks noGrp="1"/>
          </p:cNvSpPr>
          <p:nvPr>
            <p:ph sz="quarter" idx="4" hasCustomPrompt="1"/>
          </p:nvPr>
        </p:nvSpPr>
        <p:spPr>
          <a:xfrm>
            <a:off x="6338316" y="3143250"/>
            <a:ext cx="4253484" cy="2596776"/>
          </a:xfrm>
        </p:spPr>
        <p:txBody>
          <a:bodyPr rtlCol="0"/>
          <a:lstStyle>
            <a:lvl5pPr>
              <a:defRPr/>
            </a:lvl5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11" name="Marcador de texto 4"/>
          <p:cNvSpPr>
            <a:spLocks noGrp="1"/>
          </p:cNvSpPr>
          <p:nvPr>
            <p:ph type="body" sz="quarter" idx="13" hasCustomPrompt="1"/>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Editar estilos de texto del patrón</a:t>
            </a:r>
          </a:p>
        </p:txBody>
      </p:sp>
      <p:sp>
        <p:nvSpPr>
          <p:cNvPr id="7" name="Marcador de fecha 6"/>
          <p:cNvSpPr>
            <a:spLocks noGrp="1"/>
          </p:cNvSpPr>
          <p:nvPr>
            <p:ph type="dt" sz="half" idx="10"/>
          </p:nvPr>
        </p:nvSpPr>
        <p:spPr/>
        <p:txBody>
          <a:bodyPr rtlCol="0"/>
          <a:lstStyle/>
          <a:p>
            <a:pPr rtl="0"/>
            <a:fld id="{BE1969B5-A96E-45B6-B5CF-2B6FDEFF9631}" type="datetime1">
              <a:rPr lang="es-MX" noProof="0" smtClean="0"/>
              <a:t>14/03/2024</a:t>
            </a:fld>
            <a:endParaRPr lang="es-MX" noProof="0"/>
          </a:p>
        </p:txBody>
      </p:sp>
      <p:sp>
        <p:nvSpPr>
          <p:cNvPr id="8" name="Marcador de pie de página 7"/>
          <p:cNvSpPr>
            <a:spLocks noGrp="1"/>
          </p:cNvSpPr>
          <p:nvPr>
            <p:ph type="ftr" sz="quarter" idx="11"/>
          </p:nvPr>
        </p:nvSpPr>
        <p:spPr/>
        <p:txBody>
          <a:bodyPr rtlCol="0"/>
          <a:lstStyle/>
          <a:p>
            <a:pPr rtl="0"/>
            <a:r>
              <a:rPr lang="es-MX" noProof="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MX" noProof="0" smtClean="0"/>
              <a:pPr rtl="0"/>
              <a:t>‹Nº›</a:t>
            </a:fld>
            <a:endParaRPr lang="es-MX" noProof="0"/>
          </a:p>
        </p:txBody>
      </p:sp>
      <p:sp>
        <p:nvSpPr>
          <p:cNvPr id="10" name="Título 9"/>
          <p:cNvSpPr>
            <a:spLocks noGrp="1"/>
          </p:cNvSpPr>
          <p:nvPr>
            <p:ph type="title" hasCustomPrompt="1"/>
          </p:nvPr>
        </p:nvSpPr>
        <p:spPr/>
        <p:txBody>
          <a:bodyPr rtlCol="0"/>
          <a:lstStyle/>
          <a:p>
            <a:pPr rtl="0"/>
            <a:r>
              <a:rPr lang="es-MX" noProof="0"/>
              <a:t>Haz clic para modificar el estilo de título del patrón</a:t>
            </a:r>
          </a:p>
        </p:txBody>
      </p:sp>
    </p:spTree>
    <p:extLst>
      <p:ext uri="{BB962C8B-B14F-4D97-AF65-F5344CB8AC3E}">
        <p14:creationId xmlns:p14="http://schemas.microsoft.com/office/powerpoint/2010/main" val="55889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es-MX" noProof="0"/>
              <a:t>Haz clic para modificar el estilo de título del patrón</a:t>
            </a:r>
          </a:p>
        </p:txBody>
      </p:sp>
      <p:sp>
        <p:nvSpPr>
          <p:cNvPr id="3" name="Marcador de posición de fecha 2"/>
          <p:cNvSpPr>
            <a:spLocks noGrp="1"/>
          </p:cNvSpPr>
          <p:nvPr>
            <p:ph type="dt" sz="half" idx="10"/>
          </p:nvPr>
        </p:nvSpPr>
        <p:spPr/>
        <p:txBody>
          <a:bodyPr rtlCol="0"/>
          <a:lstStyle/>
          <a:p>
            <a:pPr rtl="0"/>
            <a:fld id="{E1446738-6E53-4122-9F5A-02164E9D0087}" type="datetime1">
              <a:rPr lang="es-MX" noProof="0" smtClean="0"/>
              <a:t>14/03/2024</a:t>
            </a:fld>
            <a:endParaRPr lang="es-MX" noProof="0"/>
          </a:p>
        </p:txBody>
      </p:sp>
      <p:sp>
        <p:nvSpPr>
          <p:cNvPr id="4" name="Marcador de posición de pie de página 3"/>
          <p:cNvSpPr>
            <a:spLocks noGrp="1"/>
          </p:cNvSpPr>
          <p:nvPr>
            <p:ph type="ftr" sz="quarter" idx="11"/>
          </p:nvPr>
        </p:nvSpPr>
        <p:spPr/>
        <p:txBody>
          <a:bodyPr rtlCol="0"/>
          <a:lstStyle/>
          <a:p>
            <a:pPr rtl="0"/>
            <a:r>
              <a:rPr lang="es-MX" noProof="0"/>
              <a:t>
              </a:t>
            </a:r>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4A249530-06E1-44AD-BC14-F57660ECD181}" type="datetime1">
              <a:rPr lang="es-MX" noProof="0" smtClean="0"/>
              <a:t>14/03/2024</a:t>
            </a:fld>
            <a:endParaRPr lang="es-MX" noProof="0"/>
          </a:p>
        </p:txBody>
      </p:sp>
      <p:sp>
        <p:nvSpPr>
          <p:cNvPr id="3" name="Marcador de posición de pie de página 2"/>
          <p:cNvSpPr>
            <a:spLocks noGrp="1"/>
          </p:cNvSpPr>
          <p:nvPr>
            <p:ph type="ftr" sz="quarter" idx="11"/>
          </p:nvPr>
        </p:nvSpPr>
        <p:spPr/>
        <p:txBody>
          <a:bodyPr rtlCol="0"/>
          <a:lstStyle/>
          <a:p>
            <a:pPr rtl="0"/>
            <a:r>
              <a:rPr lang="es-MX" noProof="0"/>
              <a:t>
              </a:t>
            </a:r>
          </a:p>
        </p:txBody>
      </p:sp>
      <p:sp>
        <p:nvSpPr>
          <p:cNvPr id="4" name="Marcador de posición de número de diapositiva 3"/>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ángulo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es-MX" noProof="0"/>
              <a:t>Haz clic para modificar el estilo de título del patrón</a:t>
            </a:r>
          </a:p>
        </p:txBody>
      </p:sp>
      <p:sp>
        <p:nvSpPr>
          <p:cNvPr id="3" name="Marcador de posición de contenido 2"/>
          <p:cNvSpPr>
            <a:spLocks noGrp="1"/>
          </p:cNvSpPr>
          <p:nvPr>
            <p:ph idx="1" hasCustomPrompt="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texto 3"/>
          <p:cNvSpPr>
            <a:spLocks noGrp="1"/>
          </p:cNvSpPr>
          <p:nvPr>
            <p:ph type="body" sz="half" idx="2" hasCustomPrompt="1"/>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MX" noProof="0"/>
              <a:t>Editar estilos de texto del patrón</a:t>
            </a:r>
          </a:p>
        </p:txBody>
      </p:sp>
      <p:sp>
        <p:nvSpPr>
          <p:cNvPr id="9" name="Marcador de fecha 8"/>
          <p:cNvSpPr>
            <a:spLocks noGrp="1"/>
          </p:cNvSpPr>
          <p:nvPr>
            <p:ph type="dt" sz="half" idx="10"/>
          </p:nvPr>
        </p:nvSpPr>
        <p:spPr/>
        <p:txBody>
          <a:bodyPr rtlCol="0"/>
          <a:lstStyle/>
          <a:p>
            <a:pPr rtl="0"/>
            <a:fld id="{7DC92ECF-59A4-492C-9635-370EB6A13D4D}" type="datetime1">
              <a:rPr lang="es-MX" noProof="0" smtClean="0"/>
              <a:t>14/03/2024</a:t>
            </a:fld>
            <a:endParaRPr lang="es-MX" noProof="0"/>
          </a:p>
        </p:txBody>
      </p:sp>
      <p:sp>
        <p:nvSpPr>
          <p:cNvPr id="10" name="Marcador de pie de página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s-MX" noProof="0"/>
              <a:t>
              </a:t>
            </a:r>
          </a:p>
        </p:txBody>
      </p:sp>
      <p:sp>
        <p:nvSpPr>
          <p:cNvPr id="11" name="Marcador de número de diapositiva 10"/>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18" name="Rectángulo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es-MX" noProof="0"/>
              <a:t>Haz clic para modificar el estilo de título del patrón</a:t>
            </a:r>
          </a:p>
        </p:txBody>
      </p:sp>
      <p:sp>
        <p:nvSpPr>
          <p:cNvPr id="3" name="Marcador de posición de imagen 2"/>
          <p:cNvSpPr>
            <a:spLocks noGrp="1" noChangeAspect="1"/>
          </p:cNvSpPr>
          <p:nvPr>
            <p:ph type="pic" idx="1" hasCustomPrompt="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MX" noProof="0"/>
              <a:t>Haz clic en el icono para agregar una imagen</a:t>
            </a:r>
          </a:p>
        </p:txBody>
      </p:sp>
      <p:sp>
        <p:nvSpPr>
          <p:cNvPr id="4" name="Marcador de posición de texto 3"/>
          <p:cNvSpPr>
            <a:spLocks noGrp="1"/>
          </p:cNvSpPr>
          <p:nvPr>
            <p:ph type="body" sz="half" idx="2" hasCustomPrompt="1"/>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MX" noProof="0"/>
              <a:t>Editar estilos de texto del patrón</a:t>
            </a:r>
          </a:p>
        </p:txBody>
      </p:sp>
      <p:sp>
        <p:nvSpPr>
          <p:cNvPr id="8" name="Marcador de fecha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49D029E0-2EAC-490F-89F7-5F7DD999ADFC}" type="datetime1">
              <a:rPr lang="es-MX" noProof="0" smtClean="0"/>
              <a:t>14/03/2024</a:t>
            </a:fld>
            <a:endParaRPr lang="es-MX" noProof="0"/>
          </a:p>
        </p:txBody>
      </p:sp>
      <p:sp>
        <p:nvSpPr>
          <p:cNvPr id="9" name="Marcador de posición de pie de página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s-MX" noProof="0"/>
              <a:t>
              </a:t>
            </a:r>
          </a:p>
        </p:txBody>
      </p:sp>
      <p:sp>
        <p:nvSpPr>
          <p:cNvPr id="10" name="Marcador de número de diapositiva 9"/>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es-MX" noProof="0"/>
              <a:t>Haz clic para modificar el estilo de título del patrón</a:t>
            </a:r>
          </a:p>
        </p:txBody>
      </p:sp>
      <p:sp>
        <p:nvSpPr>
          <p:cNvPr id="3" name="Marcador de posición de texto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es-MX" noProof="0" dirty="0"/>
              <a:t>Editar estilos de texto del patrón</a:t>
            </a:r>
          </a:p>
          <a:p>
            <a:pPr lvl="1" rtl="0"/>
            <a:r>
              <a:rPr lang="es-MX" noProof="0" dirty="0"/>
              <a:t>Segundo nivel</a:t>
            </a:r>
          </a:p>
          <a:p>
            <a:pPr lvl="2" rtl="0"/>
            <a:r>
              <a:rPr lang="es-MX" noProof="0" dirty="0"/>
              <a:t>Tercer nivel</a:t>
            </a:r>
          </a:p>
          <a:p>
            <a:pPr lvl="3" rtl="0"/>
            <a:r>
              <a:rPr lang="es-MX" noProof="0" dirty="0"/>
              <a:t>Cuarto nivel</a:t>
            </a:r>
          </a:p>
          <a:p>
            <a:pPr lvl="4" rtl="0"/>
            <a:r>
              <a:rPr lang="es-MX" noProof="0" dirty="0"/>
              <a:t>Quinto nivel</a:t>
            </a:r>
          </a:p>
        </p:txBody>
      </p:sp>
      <p:sp>
        <p:nvSpPr>
          <p:cNvPr id="4" name="Marcador de posición de fecha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6EDB650E-83E0-4997-9249-5F79FFDD19E7}" type="datetime1">
              <a:rPr lang="es-MX" noProof="0" smtClean="0"/>
              <a:t>14/03/2024</a:t>
            </a:fld>
            <a:endParaRPr lang="es-MX" noProof="0"/>
          </a:p>
        </p:txBody>
      </p:sp>
      <p:sp>
        <p:nvSpPr>
          <p:cNvPr id="5" name="Marcador de pie de página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es-MX" noProof="0"/>
              <a:t>
              </a:t>
            </a:r>
          </a:p>
        </p:txBody>
      </p:sp>
      <p:sp>
        <p:nvSpPr>
          <p:cNvPr id="6" name="Marcador de número de diapositiva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900" spc="0" baseline="0">
                <a:solidFill>
                  <a:srgbClr val="FFFFFF"/>
                </a:solidFill>
              </a:defRPr>
            </a:lvl1pPr>
          </a:lstStyle>
          <a:p>
            <a:fld id="{6D22F896-40B5-4ADD-8801-0D06FADFA095}" type="slidenum">
              <a:rPr lang="es-MX" noProof="0" smtClean="0"/>
              <a:pPr/>
              <a:t>‹Nº›</a:t>
            </a:fld>
            <a:endParaRPr lang="es-MX" noProof="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plusplus.com/reference/cmath/"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eigen.tuxfamily.org/dox/group__matrixtypedefs.html#ga99b41a69f0bf64eadb63a97f357ab412"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6981E6A2-4656-4CFE-9BF4-39D81EE2CA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a:ln>
                <a:noFill/>
              </a:ln>
              <a:solidFill>
                <a:srgbClr val="FFFFFF"/>
              </a:solidFill>
              <a:effectLst/>
              <a:uLnTx/>
              <a:uFillTx/>
              <a:latin typeface="Gill Sans MT" panose="020B0502020104020203"/>
              <a:ea typeface="+mn-ea"/>
              <a:cs typeface="+mn-cs"/>
            </a:endParaRPr>
          </a:p>
        </p:txBody>
      </p:sp>
      <p:sp>
        <p:nvSpPr>
          <p:cNvPr id="2" name="Título 1">
            <a:extLst>
              <a:ext uri="{FF2B5EF4-FFF2-40B4-BE49-F238E27FC236}">
                <a16:creationId xmlns:a16="http://schemas.microsoft.com/office/drawing/2014/main" id="{050E78D6-F072-48E7-8270-20EFBDD26F36}"/>
              </a:ext>
            </a:extLst>
          </p:cNvPr>
          <p:cNvSpPr>
            <a:spLocks noGrp="1"/>
          </p:cNvSpPr>
          <p:nvPr>
            <p:ph type="ctrTitle"/>
          </p:nvPr>
        </p:nvSpPr>
        <p:spPr>
          <a:xfrm>
            <a:off x="804672" y="2197894"/>
            <a:ext cx="4486656" cy="1231106"/>
          </a:xfrm>
          <a:noFill/>
          <a:ln>
            <a:solidFill>
              <a:schemeClr val="tx1"/>
            </a:solidFill>
          </a:ln>
          <a:effectLst>
            <a:glow rad="228600">
              <a:schemeClr val="accent6">
                <a:satMod val="175000"/>
                <a:alpha val="40000"/>
              </a:schemeClr>
            </a:glow>
          </a:effectLst>
        </p:spPr>
        <p:txBody>
          <a:bodyPr rtlCol="0">
            <a:normAutofit/>
          </a:bodyPr>
          <a:lstStyle/>
          <a:p>
            <a:pPr rtl="0"/>
            <a:r>
              <a:rPr lang="es-MX" sz="3000" dirty="0">
                <a:solidFill>
                  <a:schemeClr val="tx1"/>
                </a:solidFill>
              </a:rPr>
              <a:t>FUNDAMENTOS DE PROGRAMACIÓN</a:t>
            </a:r>
          </a:p>
        </p:txBody>
      </p:sp>
      <p:sp>
        <p:nvSpPr>
          <p:cNvPr id="3" name="Subtítulo 2">
            <a:extLst>
              <a:ext uri="{FF2B5EF4-FFF2-40B4-BE49-F238E27FC236}">
                <a16:creationId xmlns:a16="http://schemas.microsoft.com/office/drawing/2014/main" id="{3FC7BD98-5486-489C-BAA0-A69CEFF691B3}"/>
              </a:ext>
            </a:extLst>
          </p:cNvPr>
          <p:cNvSpPr>
            <a:spLocks noGrp="1"/>
          </p:cNvSpPr>
          <p:nvPr>
            <p:ph type="subTitle" idx="1"/>
          </p:nvPr>
        </p:nvSpPr>
        <p:spPr>
          <a:xfrm>
            <a:off x="473773" y="3943715"/>
            <a:ext cx="5148453" cy="1231106"/>
          </a:xfrm>
        </p:spPr>
        <p:txBody>
          <a:bodyPr rtlCol="0">
            <a:normAutofit/>
          </a:bodyPr>
          <a:lstStyle/>
          <a:p>
            <a:pPr rtl="0"/>
            <a:r>
              <a:rPr lang="es-MX" sz="1800" dirty="0">
                <a:solidFill>
                  <a:schemeClr val="tx1"/>
                </a:solidFill>
              </a:rPr>
              <a:t>PROFESOR: VILLALOBOS MARTINEZ RODOLFO</a:t>
            </a:r>
          </a:p>
          <a:p>
            <a:pPr rtl="0"/>
            <a:r>
              <a:rPr lang="es-MX" sz="1800" dirty="0">
                <a:solidFill>
                  <a:schemeClr val="tx1"/>
                </a:solidFill>
              </a:rPr>
              <a:t>ALUMNA: GARCÍA JIMÉNEZ JULIA</a:t>
            </a:r>
          </a:p>
          <a:p>
            <a:pPr rtl="0"/>
            <a:r>
              <a:rPr lang="es-MX" sz="1800" dirty="0">
                <a:solidFill>
                  <a:schemeClr val="tx1"/>
                </a:solidFill>
              </a:rPr>
              <a:t>GRUPO: TM12</a:t>
            </a:r>
          </a:p>
        </p:txBody>
      </p:sp>
      <p:pic>
        <p:nvPicPr>
          <p:cNvPr id="1026" name="Picture 2" descr="Fundamentos De Programación | Fundación Telefónica | Chile">
            <a:extLst>
              <a:ext uri="{FF2B5EF4-FFF2-40B4-BE49-F238E27FC236}">
                <a16:creationId xmlns:a16="http://schemas.microsoft.com/office/drawing/2014/main" id="{BE2E9DC9-FEC8-A1D4-12AF-6985E06A8F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405" r="34160"/>
          <a:stretch/>
        </p:blipFill>
        <p:spPr bwMode="auto">
          <a:xfrm>
            <a:off x="6095999" y="-1169"/>
            <a:ext cx="6096001" cy="685917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330CE-3079-4D97-75BE-BB8D88BB8E7B}"/>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42DDF1D1-0F71-9477-8FEF-82798A10761C}"/>
              </a:ext>
            </a:extLst>
          </p:cNvPr>
          <p:cNvSpPr/>
          <p:nvPr/>
        </p:nvSpPr>
        <p:spPr>
          <a:xfrm>
            <a:off x="0" y="0"/>
            <a:ext cx="4650908"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2255C3E1-0CBF-1DBD-5781-664B1F3A64AE}"/>
              </a:ext>
            </a:extLst>
          </p:cNvPr>
          <p:cNvSpPr>
            <a:spLocks noGrp="1"/>
          </p:cNvSpPr>
          <p:nvPr>
            <p:ph type="title"/>
          </p:nvPr>
        </p:nvSpPr>
        <p:spPr>
          <a:xfrm>
            <a:off x="423100" y="2085891"/>
            <a:ext cx="3804708" cy="2479896"/>
          </a:xfrm>
          <a:noFill/>
          <a:ln>
            <a:solidFill>
              <a:schemeClr val="bg1"/>
            </a:solidFill>
          </a:ln>
          <a:effectLst>
            <a:glow rad="152400">
              <a:schemeClr val="bg1">
                <a:alpha val="13000"/>
              </a:schemeClr>
            </a:glow>
          </a:effectLst>
        </p:spPr>
        <p:txBody>
          <a:bodyPr wrap="square" rtlCol="0">
            <a:normAutofit/>
          </a:bodyPr>
          <a:lstStyle/>
          <a:p>
            <a:pPr rtl="0"/>
            <a:r>
              <a:rPr lang="es-ES" dirty="0">
                <a:solidFill>
                  <a:schemeClr val="bg1"/>
                </a:solidFill>
              </a:rPr>
              <a:t>NUCLEOS</a:t>
            </a:r>
            <a:endParaRPr lang="es-MX" dirty="0">
              <a:solidFill>
                <a:schemeClr val="bg1"/>
              </a:solidFill>
            </a:endParaRPr>
          </a:p>
        </p:txBody>
      </p:sp>
      <p:pic>
        <p:nvPicPr>
          <p:cNvPr id="5" name="Imagen 4">
            <a:extLst>
              <a:ext uri="{FF2B5EF4-FFF2-40B4-BE49-F238E27FC236}">
                <a16:creationId xmlns:a16="http://schemas.microsoft.com/office/drawing/2014/main" id="{1EF58A27-75F9-8AF2-04B2-3F49CBEA8A93}"/>
              </a:ext>
            </a:extLst>
          </p:cNvPr>
          <p:cNvPicPr>
            <a:picLocks noChangeAspect="1"/>
          </p:cNvPicPr>
          <p:nvPr/>
        </p:nvPicPr>
        <p:blipFill>
          <a:blip r:embed="rId3"/>
          <a:stretch>
            <a:fillRect/>
          </a:stretch>
        </p:blipFill>
        <p:spPr>
          <a:xfrm>
            <a:off x="5157546" y="187789"/>
            <a:ext cx="6181941" cy="3869862"/>
          </a:xfrm>
          <a:prstGeom prst="rect">
            <a:avLst/>
          </a:prstGeom>
          <a:ln>
            <a:noFill/>
          </a:ln>
          <a:effectLst>
            <a:outerShdw blurRad="292100" dist="139700" dir="2700000" algn="tl" rotWithShape="0">
              <a:srgbClr val="333333">
                <a:alpha val="65000"/>
              </a:srgbClr>
            </a:outerShdw>
          </a:effectLst>
        </p:spPr>
      </p:pic>
      <p:pic>
        <p:nvPicPr>
          <p:cNvPr id="6" name="Imagen 5">
            <a:extLst>
              <a:ext uri="{FF2B5EF4-FFF2-40B4-BE49-F238E27FC236}">
                <a16:creationId xmlns:a16="http://schemas.microsoft.com/office/drawing/2014/main" id="{E5020177-D5FC-48DF-29C2-521D9523B0C3}"/>
              </a:ext>
            </a:extLst>
          </p:cNvPr>
          <p:cNvPicPr>
            <a:picLocks noChangeAspect="1"/>
          </p:cNvPicPr>
          <p:nvPr/>
        </p:nvPicPr>
        <p:blipFill>
          <a:blip r:embed="rId4"/>
          <a:stretch>
            <a:fillRect/>
          </a:stretch>
        </p:blipFill>
        <p:spPr>
          <a:xfrm>
            <a:off x="6973941" y="4229101"/>
            <a:ext cx="2549150" cy="25268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56847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2DE12-B261-9D27-0155-84B6D550591B}"/>
            </a:ext>
          </a:extLst>
        </p:cNvPr>
        <p:cNvGrpSpPr/>
        <p:nvPr/>
      </p:nvGrpSpPr>
      <p:grpSpPr>
        <a:xfrm>
          <a:off x="0" y="0"/>
          <a:ext cx="0" cy="0"/>
          <a:chOff x="0" y="0"/>
          <a:chExt cx="0" cy="0"/>
        </a:xfrm>
      </p:grpSpPr>
      <p:sp>
        <p:nvSpPr>
          <p:cNvPr id="7" name="Rectángulo 6">
            <a:extLst>
              <a:ext uri="{FF2B5EF4-FFF2-40B4-BE49-F238E27FC236}">
                <a16:creationId xmlns:a16="http://schemas.microsoft.com/office/drawing/2014/main" id="{98F733FD-45D5-BA35-F89C-72C37A21CB7A}"/>
              </a:ext>
            </a:extLst>
          </p:cNvPr>
          <p:cNvSpPr/>
          <p:nvPr/>
        </p:nvSpPr>
        <p:spPr>
          <a:xfrm>
            <a:off x="7537704" y="0"/>
            <a:ext cx="4650908"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1A6B60E5-9EC5-B20E-AB6D-F1B1C4D1F26A}"/>
              </a:ext>
            </a:extLst>
          </p:cNvPr>
          <p:cNvSpPr>
            <a:spLocks noGrp="1"/>
          </p:cNvSpPr>
          <p:nvPr>
            <p:ph type="title"/>
          </p:nvPr>
        </p:nvSpPr>
        <p:spPr>
          <a:xfrm>
            <a:off x="8086323" y="2681103"/>
            <a:ext cx="3553670" cy="1495794"/>
          </a:xfrm>
          <a:noFill/>
          <a:ln>
            <a:solidFill>
              <a:srgbClr val="FFFFFF"/>
            </a:solidFill>
          </a:ln>
          <a:effectLst>
            <a:glow rad="152400">
              <a:schemeClr val="bg1">
                <a:alpha val="13000"/>
              </a:schemeClr>
            </a:glow>
          </a:effectLst>
        </p:spPr>
        <p:txBody>
          <a:bodyPr wrap="square" rtlCol="0">
            <a:normAutofit/>
          </a:bodyPr>
          <a:lstStyle/>
          <a:p>
            <a:pPr rtl="0"/>
            <a:r>
              <a:rPr lang="pt-BR" dirty="0">
                <a:solidFill>
                  <a:srgbClr val="FFFFFF"/>
                </a:solidFill>
              </a:rPr>
              <a:t>WOKWI</a:t>
            </a:r>
            <a:endParaRPr lang="es-MX" dirty="0">
              <a:solidFill>
                <a:srgbClr val="FFFFFF"/>
              </a:solidFill>
            </a:endParaRPr>
          </a:p>
        </p:txBody>
      </p:sp>
      <p:sp>
        <p:nvSpPr>
          <p:cNvPr id="3" name="Marcador de contenido 2">
            <a:extLst>
              <a:ext uri="{FF2B5EF4-FFF2-40B4-BE49-F238E27FC236}">
                <a16:creationId xmlns:a16="http://schemas.microsoft.com/office/drawing/2014/main" id="{438329A7-0E72-C7C3-A65B-2E00A242A4E3}"/>
              </a:ext>
            </a:extLst>
          </p:cNvPr>
          <p:cNvSpPr>
            <a:spLocks noGrp="1"/>
          </p:cNvSpPr>
          <p:nvPr>
            <p:ph idx="1"/>
          </p:nvPr>
        </p:nvSpPr>
        <p:spPr>
          <a:xfrm>
            <a:off x="7395074" y="5359400"/>
            <a:ext cx="4793538" cy="601691"/>
          </a:xfrm>
        </p:spPr>
        <p:txBody>
          <a:bodyPr/>
          <a:lstStyle/>
          <a:p>
            <a:pPr marL="0" indent="0" algn="ctr">
              <a:buNone/>
            </a:pPr>
            <a:r>
              <a:rPr lang="es-MX" dirty="0">
                <a:solidFill>
                  <a:schemeClr val="bg1"/>
                </a:solidFill>
              </a:rPr>
              <a:t>https://wokwi.com/projects/new/arduino-uno</a:t>
            </a:r>
          </a:p>
        </p:txBody>
      </p:sp>
      <p:pic>
        <p:nvPicPr>
          <p:cNvPr id="4" name="Imagen 3">
            <a:extLst>
              <a:ext uri="{FF2B5EF4-FFF2-40B4-BE49-F238E27FC236}">
                <a16:creationId xmlns:a16="http://schemas.microsoft.com/office/drawing/2014/main" id="{ED618268-7B66-972E-522F-6E474EC7B899}"/>
              </a:ext>
            </a:extLst>
          </p:cNvPr>
          <p:cNvPicPr>
            <a:picLocks noChangeAspect="1"/>
          </p:cNvPicPr>
          <p:nvPr/>
        </p:nvPicPr>
        <p:blipFill>
          <a:blip r:embed="rId3"/>
          <a:stretch>
            <a:fillRect/>
          </a:stretch>
        </p:blipFill>
        <p:spPr>
          <a:xfrm>
            <a:off x="105207" y="1557044"/>
            <a:ext cx="7289867" cy="37439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862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45AD1-6909-3D60-3624-7BCC4476749F}"/>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F3737C58-AE8E-92FC-130F-3C8451BC2131}"/>
              </a:ext>
            </a:extLst>
          </p:cNvPr>
          <p:cNvSpPr/>
          <p:nvPr/>
        </p:nvSpPr>
        <p:spPr>
          <a:xfrm>
            <a:off x="0" y="0"/>
            <a:ext cx="4650908"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96226C4D-9D78-4744-B5AE-04FBAFCA3609}"/>
              </a:ext>
            </a:extLst>
          </p:cNvPr>
          <p:cNvSpPr>
            <a:spLocks noGrp="1"/>
          </p:cNvSpPr>
          <p:nvPr>
            <p:ph type="title"/>
          </p:nvPr>
        </p:nvSpPr>
        <p:spPr>
          <a:xfrm>
            <a:off x="423100" y="314241"/>
            <a:ext cx="3804708" cy="2479896"/>
          </a:xfrm>
          <a:noFill/>
          <a:ln>
            <a:solidFill>
              <a:schemeClr val="bg1"/>
            </a:solidFill>
          </a:ln>
          <a:effectLst>
            <a:glow rad="152400">
              <a:schemeClr val="bg1">
                <a:alpha val="13000"/>
              </a:schemeClr>
            </a:glow>
          </a:effectLst>
        </p:spPr>
        <p:txBody>
          <a:bodyPr wrap="square" rtlCol="0">
            <a:normAutofit/>
          </a:bodyPr>
          <a:lstStyle/>
          <a:p>
            <a:pPr rtl="0"/>
            <a:r>
              <a:rPr lang="es-ES" dirty="0">
                <a:solidFill>
                  <a:schemeClr val="bg1"/>
                </a:solidFill>
              </a:rPr>
              <a:t>CLASE 3: Entorno de trabajo C++</a:t>
            </a:r>
            <a:endParaRPr lang="es-MX" dirty="0">
              <a:solidFill>
                <a:schemeClr val="bg1"/>
              </a:solidFill>
            </a:endParaRPr>
          </a:p>
        </p:txBody>
      </p:sp>
      <p:pic>
        <p:nvPicPr>
          <p:cNvPr id="4" name="Imagen 3">
            <a:extLst>
              <a:ext uri="{FF2B5EF4-FFF2-40B4-BE49-F238E27FC236}">
                <a16:creationId xmlns:a16="http://schemas.microsoft.com/office/drawing/2014/main" id="{7BF70ED2-ADF9-6F67-F84A-F7C1F2AE7AE7}"/>
              </a:ext>
            </a:extLst>
          </p:cNvPr>
          <p:cNvPicPr>
            <a:picLocks noChangeAspect="1"/>
          </p:cNvPicPr>
          <p:nvPr/>
        </p:nvPicPr>
        <p:blipFill rotWithShape="1">
          <a:blip r:embed="rId3"/>
          <a:srcRect t="3410"/>
          <a:stretch/>
        </p:blipFill>
        <p:spPr>
          <a:xfrm>
            <a:off x="4650909" y="0"/>
            <a:ext cx="7541092" cy="2698422"/>
          </a:xfrm>
          <a:prstGeom prst="rect">
            <a:avLst/>
          </a:prstGeom>
        </p:spPr>
      </p:pic>
      <p:pic>
        <p:nvPicPr>
          <p:cNvPr id="7" name="Imagen 6">
            <a:extLst>
              <a:ext uri="{FF2B5EF4-FFF2-40B4-BE49-F238E27FC236}">
                <a16:creationId xmlns:a16="http://schemas.microsoft.com/office/drawing/2014/main" id="{692B40ED-1C8E-1CD3-0894-650400702B92}"/>
              </a:ext>
            </a:extLst>
          </p:cNvPr>
          <p:cNvPicPr>
            <a:picLocks noChangeAspect="1"/>
          </p:cNvPicPr>
          <p:nvPr/>
        </p:nvPicPr>
        <p:blipFill>
          <a:blip r:embed="rId4"/>
          <a:stretch>
            <a:fillRect/>
          </a:stretch>
        </p:blipFill>
        <p:spPr>
          <a:xfrm>
            <a:off x="4650908" y="2587538"/>
            <a:ext cx="7541092" cy="4270461"/>
          </a:xfrm>
          <a:prstGeom prst="rect">
            <a:avLst/>
          </a:prstGeom>
        </p:spPr>
      </p:pic>
      <p:sp>
        <p:nvSpPr>
          <p:cNvPr id="8" name="Rectángulo 7">
            <a:extLst>
              <a:ext uri="{FF2B5EF4-FFF2-40B4-BE49-F238E27FC236}">
                <a16:creationId xmlns:a16="http://schemas.microsoft.com/office/drawing/2014/main" id="{835EE5A2-6678-0E4B-42E6-A1D4FBBBE5EF}"/>
              </a:ext>
            </a:extLst>
          </p:cNvPr>
          <p:cNvSpPr/>
          <p:nvPr/>
        </p:nvSpPr>
        <p:spPr>
          <a:xfrm>
            <a:off x="5251687" y="396861"/>
            <a:ext cx="6358700" cy="60642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numCol="1" rtlCol="0" anchor="ctr"/>
          <a:lstStyle/>
          <a:p>
            <a:pPr marL="342900" indent="-342900">
              <a:lnSpc>
                <a:spcPct val="150000"/>
              </a:lnSpc>
              <a:buFont typeface="Arial" panose="020B0604020202020204" pitchFamily="34" charset="0"/>
              <a:buChar char="•"/>
            </a:pP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Entorno de trabajo personal</a:t>
            </a:r>
          </a:p>
          <a:p>
            <a:pPr marL="342900" indent="-342900">
              <a:lnSpc>
                <a:spcPct val="150000"/>
              </a:lnSpc>
              <a:buFont typeface="Arial" panose="020B0604020202020204" pitchFamily="34" charset="0"/>
              <a:buChar char="•"/>
            </a:pP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Nuevo proyecto</a:t>
            </a:r>
          </a:p>
          <a:p>
            <a:pPr marL="342900" indent="-342900">
              <a:lnSpc>
                <a:spcPct val="150000"/>
              </a:lnSpc>
              <a:buFont typeface="Arial" panose="020B0604020202020204" pitchFamily="34" charset="0"/>
              <a:buChar char="•"/>
            </a:pP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Hoja de programación</a:t>
            </a:r>
          </a:p>
          <a:p>
            <a:pPr>
              <a:lnSpc>
                <a:spcPct val="150000"/>
              </a:lnSpc>
            </a:pPr>
            <a:endPar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endParaRPr>
          </a:p>
          <a:p>
            <a:pPr>
              <a:lnSpc>
                <a:spcPct val="150000"/>
              </a:lnSpc>
            </a:pPr>
            <a:endPar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endParaRPr>
          </a:p>
          <a:p>
            <a:pPr>
              <a:lnSpc>
                <a:spcPct val="150000"/>
              </a:lnSpc>
            </a:pP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Comandos </a:t>
            </a:r>
            <a:r>
              <a:rPr lang="es-ES" sz="2000" dirty="0" err="1">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Basicos</a:t>
            </a: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a:t>
            </a:r>
          </a:p>
          <a:p>
            <a:pPr marL="342900" indent="-342900">
              <a:lnSpc>
                <a:spcPct val="150000"/>
              </a:lnSpc>
              <a:buFont typeface="Arial" panose="020B0604020202020204" pitchFamily="34" charset="0"/>
              <a:buChar char="•"/>
            </a:pPr>
            <a:r>
              <a:rPr lang="es-ES" sz="2000" dirty="0" err="1">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Ls</a:t>
            </a: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a:t>
            </a:r>
            <a:r>
              <a:rPr lang="es-ES" sz="2000" dirty="0" err="1">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list</a:t>
            </a: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 Muestra todo lo que esta en las carpetas</a:t>
            </a:r>
          </a:p>
          <a:p>
            <a:pPr marL="342900" indent="-342900">
              <a:lnSpc>
                <a:spcPct val="150000"/>
              </a:lnSpc>
              <a:buFont typeface="Arial" panose="020B0604020202020204" pitchFamily="34" charset="0"/>
              <a:buChar char="•"/>
            </a:pPr>
            <a:r>
              <a:rPr lang="es-ES" sz="2000" dirty="0" err="1">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Dir</a:t>
            </a:r>
            <a:endPar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endParaRPr>
          </a:p>
          <a:p>
            <a:pPr marL="342900" indent="-342900">
              <a:lnSpc>
                <a:spcPct val="150000"/>
              </a:lnSpc>
              <a:buFont typeface="Arial" panose="020B0604020202020204" pitchFamily="34" charset="0"/>
              <a:buChar char="•"/>
            </a:pPr>
            <a:r>
              <a:rPr lang="es-ES" sz="2000" dirty="0" err="1">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Mkdir</a:t>
            </a: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 Julia para crear una carpeta</a:t>
            </a:r>
          </a:p>
          <a:p>
            <a:pPr marL="342900" indent="-342900">
              <a:lnSpc>
                <a:spcPct val="150000"/>
              </a:lnSpc>
              <a:buFont typeface="Arial" panose="020B0604020202020204" pitchFamily="34" charset="0"/>
              <a:buChar char="•"/>
            </a:pP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Se le puede poner </a:t>
            </a:r>
            <a:r>
              <a:rPr lang="es-ES" sz="2000" dirty="0" err="1">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ls</a:t>
            </a: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 para ver el progreso</a:t>
            </a:r>
          </a:p>
          <a:p>
            <a:pPr marL="342900" indent="-342900">
              <a:lnSpc>
                <a:spcPct val="150000"/>
              </a:lnSpc>
              <a:buFont typeface="Arial" panose="020B0604020202020204" pitchFamily="34" charset="0"/>
              <a:buChar char="•"/>
            </a:pP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Cd .. Ir para atrás</a:t>
            </a:r>
          </a:p>
          <a:p>
            <a:pPr marL="342900" indent="-342900">
              <a:lnSpc>
                <a:spcPct val="150000"/>
              </a:lnSpc>
              <a:buFont typeface="Arial" panose="020B0604020202020204" pitchFamily="34" charset="0"/>
              <a:buChar char="•"/>
            </a:pP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Cd Julia: entrar a la carpeta</a:t>
            </a:r>
          </a:p>
          <a:p>
            <a:pPr marL="342900" indent="-342900">
              <a:lnSpc>
                <a:spcPct val="150000"/>
              </a:lnSpc>
              <a:buFont typeface="Arial" panose="020B0604020202020204" pitchFamily="34" charset="0"/>
              <a:buChar char="•"/>
            </a:pPr>
            <a:r>
              <a:rPr lang="es-MX" sz="2000" dirty="0">
                <a:effectLst>
                  <a:glow rad="139700">
                    <a:schemeClr val="accent3">
                      <a:satMod val="175000"/>
                      <a:alpha val="40000"/>
                    </a:schemeClr>
                  </a:glow>
                </a:effectLst>
              </a:rPr>
              <a:t>Para borrar del Julia</a:t>
            </a:r>
          </a:p>
        </p:txBody>
      </p:sp>
      <p:pic>
        <p:nvPicPr>
          <p:cNvPr id="9" name="Imagen 8">
            <a:extLst>
              <a:ext uri="{FF2B5EF4-FFF2-40B4-BE49-F238E27FC236}">
                <a16:creationId xmlns:a16="http://schemas.microsoft.com/office/drawing/2014/main" id="{C086AEA6-7EE9-762B-D4E7-79AA49330067}"/>
              </a:ext>
            </a:extLst>
          </p:cNvPr>
          <p:cNvPicPr>
            <a:picLocks noChangeAspect="1"/>
          </p:cNvPicPr>
          <p:nvPr/>
        </p:nvPicPr>
        <p:blipFill>
          <a:blip r:embed="rId5"/>
          <a:stretch>
            <a:fillRect/>
          </a:stretch>
        </p:blipFill>
        <p:spPr>
          <a:xfrm>
            <a:off x="423098" y="3108378"/>
            <a:ext cx="3804707" cy="3557485"/>
          </a:xfrm>
          <a:prstGeom prst="rect">
            <a:avLst/>
          </a:prstGeom>
        </p:spPr>
      </p:pic>
    </p:spTree>
    <p:extLst>
      <p:ext uri="{BB962C8B-B14F-4D97-AF65-F5344CB8AC3E}">
        <p14:creationId xmlns:p14="http://schemas.microsoft.com/office/powerpoint/2010/main" val="4024974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4E29C-4479-6902-07C9-525521406C35}"/>
            </a:ext>
          </a:extLst>
        </p:cNvPr>
        <p:cNvGrpSpPr/>
        <p:nvPr/>
      </p:nvGrpSpPr>
      <p:grpSpPr>
        <a:xfrm>
          <a:off x="0" y="0"/>
          <a:ext cx="0" cy="0"/>
          <a:chOff x="0" y="0"/>
          <a:chExt cx="0" cy="0"/>
        </a:xfrm>
      </p:grpSpPr>
      <p:sp>
        <p:nvSpPr>
          <p:cNvPr id="7" name="Rectángulo 6">
            <a:extLst>
              <a:ext uri="{FF2B5EF4-FFF2-40B4-BE49-F238E27FC236}">
                <a16:creationId xmlns:a16="http://schemas.microsoft.com/office/drawing/2014/main" id="{7B708108-9BD0-B92D-41CC-63FCAC3B0DCE}"/>
              </a:ext>
            </a:extLst>
          </p:cNvPr>
          <p:cNvSpPr/>
          <p:nvPr/>
        </p:nvSpPr>
        <p:spPr>
          <a:xfrm>
            <a:off x="7537704" y="0"/>
            <a:ext cx="4650908"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83BDA5AC-BAEA-F51E-7FC8-E1E599DC2B6B}"/>
              </a:ext>
            </a:extLst>
          </p:cNvPr>
          <p:cNvSpPr>
            <a:spLocks noGrp="1"/>
          </p:cNvSpPr>
          <p:nvPr>
            <p:ph type="title"/>
          </p:nvPr>
        </p:nvSpPr>
        <p:spPr>
          <a:xfrm>
            <a:off x="8086323" y="2681103"/>
            <a:ext cx="3553670" cy="1495794"/>
          </a:xfrm>
          <a:noFill/>
          <a:ln>
            <a:solidFill>
              <a:srgbClr val="FFFFFF"/>
            </a:solidFill>
          </a:ln>
          <a:effectLst>
            <a:glow rad="152400">
              <a:schemeClr val="bg1">
                <a:alpha val="13000"/>
              </a:schemeClr>
            </a:glow>
          </a:effectLst>
        </p:spPr>
        <p:txBody>
          <a:bodyPr wrap="square" rtlCol="0">
            <a:normAutofit/>
          </a:bodyPr>
          <a:lstStyle/>
          <a:p>
            <a:pPr rtl="0"/>
            <a:r>
              <a:rPr lang="pt-BR" dirty="0">
                <a:solidFill>
                  <a:srgbClr val="FFFFFF"/>
                </a:solidFill>
              </a:rPr>
              <a:t>ENCUESTA</a:t>
            </a:r>
            <a:endParaRPr lang="es-MX" dirty="0">
              <a:solidFill>
                <a:srgbClr val="FFFFFF"/>
              </a:solidFill>
            </a:endParaRPr>
          </a:p>
        </p:txBody>
      </p:sp>
      <p:sp>
        <p:nvSpPr>
          <p:cNvPr id="5" name="Marcador de contenido 2">
            <a:extLst>
              <a:ext uri="{FF2B5EF4-FFF2-40B4-BE49-F238E27FC236}">
                <a16:creationId xmlns:a16="http://schemas.microsoft.com/office/drawing/2014/main" id="{3D9F36B6-DE2C-6597-E5A7-55738879920B}"/>
              </a:ext>
            </a:extLst>
          </p:cNvPr>
          <p:cNvSpPr txBox="1">
            <a:spLocks/>
          </p:cNvSpPr>
          <p:nvPr/>
        </p:nvSpPr>
        <p:spPr>
          <a:xfrm>
            <a:off x="381169" y="276225"/>
            <a:ext cx="6739595" cy="71532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MX" sz="2000" dirty="0"/>
              <a:t>¿Qué quieres hacer?</a:t>
            </a:r>
          </a:p>
          <a:p>
            <a:r>
              <a:rPr lang="es-MX" sz="2000" dirty="0"/>
              <a:t>Un programa que diseñe planos arquitectónicos.</a:t>
            </a:r>
          </a:p>
          <a:p>
            <a:r>
              <a:rPr lang="es-MX" sz="2000" dirty="0"/>
              <a:t>¿Qué tecnología usarías?</a:t>
            </a:r>
          </a:p>
          <a:p>
            <a:r>
              <a:rPr lang="es-MX" sz="2000" dirty="0"/>
              <a:t>C++</a:t>
            </a:r>
          </a:p>
          <a:p>
            <a:r>
              <a:rPr lang="es-MX" sz="2000" dirty="0"/>
              <a:t>¿Qué características incluiría?</a:t>
            </a:r>
          </a:p>
          <a:p>
            <a:pPr>
              <a:buFont typeface="Courier New" panose="02070309020205020404" pitchFamily="49" charset="0"/>
              <a:buChar char="o"/>
            </a:pPr>
            <a:r>
              <a:rPr lang="es-MX" sz="1600" dirty="0"/>
              <a:t>Sería un programa que facilite la construcción y ahorraría tiempo en la realización del plano.</a:t>
            </a:r>
          </a:p>
          <a:p>
            <a:r>
              <a:rPr lang="es-MX" sz="2000" dirty="0"/>
              <a:t>¿Pero que características debe incluir?</a:t>
            </a:r>
          </a:p>
          <a:p>
            <a:pPr>
              <a:buFont typeface="Courier New" panose="02070309020205020404" pitchFamily="49" charset="0"/>
              <a:buChar char="o"/>
            </a:pPr>
            <a:r>
              <a:rPr lang="es-MX" sz="1400" dirty="0"/>
              <a:t>Comandos.</a:t>
            </a:r>
          </a:p>
          <a:p>
            <a:pPr>
              <a:buFont typeface="Courier New" panose="02070309020205020404" pitchFamily="49" charset="0"/>
              <a:buChar char="o"/>
            </a:pPr>
            <a:r>
              <a:rPr lang="es-MX" sz="1400" dirty="0"/>
              <a:t>Herramientas e imágenes predeterminadas.</a:t>
            </a:r>
          </a:p>
          <a:p>
            <a:pPr>
              <a:buFont typeface="Courier New" panose="02070309020205020404" pitchFamily="49" charset="0"/>
              <a:buChar char="o"/>
            </a:pPr>
            <a:r>
              <a:rPr lang="es-MX" sz="1400" dirty="0"/>
              <a:t>Que tenga la opción de editar los planos al gusto.</a:t>
            </a:r>
          </a:p>
          <a:p>
            <a:pPr>
              <a:buFont typeface="Courier New" panose="02070309020205020404" pitchFamily="49" charset="0"/>
              <a:buChar char="o"/>
            </a:pPr>
            <a:r>
              <a:rPr lang="es-MX" sz="1400" dirty="0"/>
              <a:t>Que resuelva conflictos: por ejemplo al hacer algún plano, señalar los posibles errores que podría tener este.</a:t>
            </a:r>
          </a:p>
          <a:p>
            <a:pPr>
              <a:buFont typeface="Courier New" panose="02070309020205020404" pitchFamily="49" charset="0"/>
              <a:buChar char="o"/>
            </a:pPr>
            <a:r>
              <a:rPr lang="es-MX" sz="1400" dirty="0"/>
              <a:t>Que dependiendo del plano elegido muestre una animación en 3d del plano arquitectónico juntos con las medidas.</a:t>
            </a:r>
          </a:p>
          <a:p>
            <a:pPr>
              <a:buFont typeface="Courier New" panose="02070309020205020404" pitchFamily="49" charset="0"/>
              <a:buChar char="o"/>
            </a:pPr>
            <a:r>
              <a:rPr lang="es-MX" sz="1400" dirty="0"/>
              <a:t>De una lista de los posibles materiales a utilizar para la construcción y un aproximado del presupuesto necesario para la construcción.</a:t>
            </a:r>
          </a:p>
          <a:p>
            <a:r>
              <a:rPr lang="es-MX" sz="2000" dirty="0"/>
              <a:t>¿Cómo lo vas a implementar?</a:t>
            </a:r>
          </a:p>
          <a:p>
            <a:endParaRPr lang="es-MX" sz="2000" dirty="0"/>
          </a:p>
          <a:p>
            <a:r>
              <a:rPr lang="es-MX" sz="2000" dirty="0"/>
              <a:t>¿Cuál es tu cronograma?</a:t>
            </a:r>
          </a:p>
          <a:p>
            <a:pPr>
              <a:buFont typeface="Courier New" panose="02070309020205020404" pitchFamily="49" charset="0"/>
              <a:buChar char="o"/>
            </a:pPr>
            <a:r>
              <a:rPr lang="es-MX" sz="1400" dirty="0"/>
              <a:t>Comandos.</a:t>
            </a:r>
          </a:p>
          <a:p>
            <a:pPr>
              <a:buFont typeface="Courier New" panose="02070309020205020404" pitchFamily="49" charset="0"/>
              <a:buChar char="o"/>
            </a:pPr>
            <a:r>
              <a:rPr lang="es-MX" sz="1400" dirty="0"/>
              <a:t>Herramientas e imágenes predeterminadas.</a:t>
            </a:r>
          </a:p>
          <a:p>
            <a:pPr>
              <a:buFont typeface="Courier New" panose="02070309020205020404" pitchFamily="49" charset="0"/>
              <a:buChar char="o"/>
            </a:pPr>
            <a:r>
              <a:rPr lang="es-MX" sz="1400" dirty="0"/>
              <a:t>Que tenga la opción de editar los planos al gusto.</a:t>
            </a:r>
          </a:p>
          <a:p>
            <a:pPr>
              <a:buFont typeface="Courier New" panose="02070309020205020404" pitchFamily="49" charset="0"/>
              <a:buChar char="o"/>
            </a:pPr>
            <a:r>
              <a:rPr lang="es-MX" sz="1400" dirty="0"/>
              <a:t>Que resuelva conflictos: por ejemplo al hacer algún plano, señalar los posibles errores que podría tener este.</a:t>
            </a:r>
          </a:p>
          <a:p>
            <a:pPr>
              <a:buFont typeface="Courier New" panose="02070309020205020404" pitchFamily="49" charset="0"/>
              <a:buChar char="o"/>
            </a:pPr>
            <a:r>
              <a:rPr lang="es-MX" sz="1400" dirty="0"/>
              <a:t>Que dependiendo del plano elegido muestre una animación en 3d del plano arquitectónico juntos con las medidas.</a:t>
            </a:r>
          </a:p>
        </p:txBody>
      </p:sp>
    </p:spTree>
    <p:extLst>
      <p:ext uri="{BB962C8B-B14F-4D97-AF65-F5344CB8AC3E}">
        <p14:creationId xmlns:p14="http://schemas.microsoft.com/office/powerpoint/2010/main" val="998215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10456-F960-929D-D4AC-6AC9E1BAFF07}"/>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C164D066-8F28-7B63-52B5-A68379C527E7}"/>
              </a:ext>
            </a:extLst>
          </p:cNvPr>
          <p:cNvPicPr>
            <a:picLocks noChangeAspect="1"/>
          </p:cNvPicPr>
          <p:nvPr/>
        </p:nvPicPr>
        <p:blipFill>
          <a:blip r:embed="rId3"/>
          <a:stretch>
            <a:fillRect/>
          </a:stretch>
        </p:blipFill>
        <p:spPr>
          <a:xfrm>
            <a:off x="4650906" y="3228975"/>
            <a:ext cx="7541091" cy="3629024"/>
          </a:xfrm>
          <a:prstGeom prst="rect">
            <a:avLst/>
          </a:prstGeom>
        </p:spPr>
      </p:pic>
      <p:pic>
        <p:nvPicPr>
          <p:cNvPr id="5" name="Imagen 4">
            <a:extLst>
              <a:ext uri="{FF2B5EF4-FFF2-40B4-BE49-F238E27FC236}">
                <a16:creationId xmlns:a16="http://schemas.microsoft.com/office/drawing/2014/main" id="{2E68B698-7B2C-FF72-8777-496B1668CFA0}"/>
              </a:ext>
            </a:extLst>
          </p:cNvPr>
          <p:cNvPicPr>
            <a:picLocks noChangeAspect="1"/>
          </p:cNvPicPr>
          <p:nvPr/>
        </p:nvPicPr>
        <p:blipFill>
          <a:blip r:embed="rId4"/>
          <a:stretch>
            <a:fillRect/>
          </a:stretch>
        </p:blipFill>
        <p:spPr>
          <a:xfrm>
            <a:off x="4650908" y="0"/>
            <a:ext cx="7541092" cy="3228974"/>
          </a:xfrm>
          <a:prstGeom prst="rect">
            <a:avLst/>
          </a:prstGeom>
        </p:spPr>
      </p:pic>
      <p:sp>
        <p:nvSpPr>
          <p:cNvPr id="3" name="Rectángulo 2">
            <a:extLst>
              <a:ext uri="{FF2B5EF4-FFF2-40B4-BE49-F238E27FC236}">
                <a16:creationId xmlns:a16="http://schemas.microsoft.com/office/drawing/2014/main" id="{BCA2336D-2B13-03D3-656A-F8CFCC6778A9}"/>
              </a:ext>
            </a:extLst>
          </p:cNvPr>
          <p:cNvSpPr/>
          <p:nvPr/>
        </p:nvSpPr>
        <p:spPr>
          <a:xfrm>
            <a:off x="0" y="0"/>
            <a:ext cx="4650908"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EF9A22E7-9875-DA52-DB48-A40FBE84F486}"/>
              </a:ext>
            </a:extLst>
          </p:cNvPr>
          <p:cNvSpPr>
            <a:spLocks noGrp="1"/>
          </p:cNvSpPr>
          <p:nvPr>
            <p:ph type="title"/>
          </p:nvPr>
        </p:nvSpPr>
        <p:spPr>
          <a:xfrm>
            <a:off x="423100" y="650661"/>
            <a:ext cx="3804708" cy="1454364"/>
          </a:xfrm>
          <a:noFill/>
          <a:ln>
            <a:solidFill>
              <a:schemeClr val="bg1"/>
            </a:solidFill>
          </a:ln>
          <a:effectLst>
            <a:glow rad="152400">
              <a:schemeClr val="bg1">
                <a:alpha val="13000"/>
              </a:schemeClr>
            </a:glow>
          </a:effectLst>
        </p:spPr>
        <p:txBody>
          <a:bodyPr wrap="square" rtlCol="0">
            <a:normAutofit/>
          </a:bodyPr>
          <a:lstStyle/>
          <a:p>
            <a:pPr rtl="0"/>
            <a:r>
              <a:rPr lang="es-ES" dirty="0">
                <a:solidFill>
                  <a:schemeClr val="bg1"/>
                </a:solidFill>
              </a:rPr>
              <a:t>Comandos básicos C++</a:t>
            </a:r>
            <a:endParaRPr lang="es-MX" dirty="0">
              <a:solidFill>
                <a:schemeClr val="bg1"/>
              </a:solidFill>
            </a:endParaRPr>
          </a:p>
        </p:txBody>
      </p:sp>
      <p:sp>
        <p:nvSpPr>
          <p:cNvPr id="8" name="Rectángulo 7">
            <a:extLst>
              <a:ext uri="{FF2B5EF4-FFF2-40B4-BE49-F238E27FC236}">
                <a16:creationId xmlns:a16="http://schemas.microsoft.com/office/drawing/2014/main" id="{3D596410-3E8C-D418-2350-A1819C257342}"/>
              </a:ext>
            </a:extLst>
          </p:cNvPr>
          <p:cNvSpPr/>
          <p:nvPr/>
        </p:nvSpPr>
        <p:spPr>
          <a:xfrm>
            <a:off x="603603" y="2326905"/>
            <a:ext cx="3443701" cy="275148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numCol="1" rtlCol="0" anchor="ctr"/>
          <a:lstStyle/>
          <a:p>
            <a:pPr marL="457200" indent="-457200">
              <a:lnSpc>
                <a:spcPct val="150000"/>
              </a:lnSpc>
              <a:buFont typeface="Arial" panose="020B0604020202020204" pitchFamily="34" charset="0"/>
              <a:buChar char="•"/>
            </a:pPr>
            <a:r>
              <a:rPr lang="es-MX" sz="2400" u="sng" dirty="0">
                <a:effectLst>
                  <a:glow rad="139700">
                    <a:schemeClr val="accent3">
                      <a:satMod val="175000"/>
                      <a:alpha val="40000"/>
                    </a:schemeClr>
                  </a:glow>
                  <a:outerShdw blurRad="38100" dist="38100" dir="2700000" algn="tl">
                    <a:srgbClr val="000000">
                      <a:alpha val="43137"/>
                    </a:srgbClr>
                  </a:outerShdw>
                </a:effectLst>
              </a:rPr>
              <a:t>Clear</a:t>
            </a:r>
          </a:p>
          <a:p>
            <a:pPr marL="457200" indent="-457200">
              <a:lnSpc>
                <a:spcPct val="150000"/>
              </a:lnSpc>
              <a:buFont typeface="Arial" panose="020B0604020202020204" pitchFamily="34" charset="0"/>
              <a:buChar char="•"/>
            </a:pPr>
            <a:r>
              <a:rPr lang="es-MX" sz="2400" u="sng" dirty="0">
                <a:effectLst>
                  <a:glow rad="139700">
                    <a:schemeClr val="accent3">
                      <a:satMod val="175000"/>
                      <a:alpha val="40000"/>
                    </a:schemeClr>
                  </a:glow>
                  <a:outerShdw blurRad="38100" dist="38100" dir="2700000" algn="tl">
                    <a:srgbClr val="000000">
                      <a:alpha val="43137"/>
                    </a:srgbClr>
                  </a:outerShdw>
                </a:effectLst>
              </a:rPr>
              <a:t>Notepad</a:t>
            </a:r>
            <a:r>
              <a:rPr lang="es-MX" sz="2400" dirty="0">
                <a:effectLst>
                  <a:glow rad="139700">
                    <a:schemeClr val="accent3">
                      <a:satMod val="175000"/>
                      <a:alpha val="40000"/>
                    </a:schemeClr>
                  </a:glow>
                </a:effectLst>
              </a:rPr>
              <a:t> juli.cpp</a:t>
            </a:r>
          </a:p>
          <a:p>
            <a:pPr marL="457200" indent="-457200">
              <a:lnSpc>
                <a:spcPct val="150000"/>
              </a:lnSpc>
              <a:buFont typeface="Arial" panose="020B0604020202020204" pitchFamily="34" charset="0"/>
              <a:buChar char="•"/>
            </a:pPr>
            <a:r>
              <a:rPr lang="es-MX" sz="2400" u="sng" dirty="0">
                <a:effectLst>
                  <a:glow rad="139700">
                    <a:schemeClr val="accent3">
                      <a:satMod val="175000"/>
                      <a:alpha val="40000"/>
                    </a:schemeClr>
                  </a:glow>
                  <a:outerShdw blurRad="38100" dist="38100" dir="2700000" algn="tl">
                    <a:srgbClr val="000000">
                      <a:alpha val="43137"/>
                    </a:srgbClr>
                  </a:outerShdw>
                </a:effectLst>
              </a:rPr>
              <a:t>Cl</a:t>
            </a:r>
            <a:r>
              <a:rPr lang="es-MX" sz="2400" dirty="0">
                <a:effectLst>
                  <a:glow rad="139700">
                    <a:schemeClr val="accent3">
                      <a:satMod val="175000"/>
                      <a:alpha val="40000"/>
                    </a:schemeClr>
                  </a:glow>
                </a:effectLst>
              </a:rPr>
              <a:t>: Compilar</a:t>
            </a:r>
          </a:p>
          <a:p>
            <a:pPr marL="457200" indent="-457200">
              <a:lnSpc>
                <a:spcPct val="150000"/>
              </a:lnSpc>
              <a:buFont typeface="Arial" panose="020B0604020202020204" pitchFamily="34" charset="0"/>
              <a:buChar char="•"/>
            </a:pPr>
            <a:r>
              <a:rPr lang="es-MX" sz="2400" u="sng" dirty="0">
                <a:effectLst>
                  <a:glow rad="139700">
                    <a:schemeClr val="accent3">
                      <a:satMod val="175000"/>
                      <a:alpha val="40000"/>
                    </a:schemeClr>
                  </a:glow>
                  <a:outerShdw blurRad="38100" dist="38100" dir="2700000" algn="tl">
                    <a:srgbClr val="000000">
                      <a:alpha val="43137"/>
                    </a:srgbClr>
                  </a:outerShdw>
                </a:effectLst>
              </a:rPr>
              <a:t>.\juli.exe</a:t>
            </a:r>
          </a:p>
          <a:p>
            <a:pPr marL="457200" indent="-457200">
              <a:lnSpc>
                <a:spcPct val="150000"/>
              </a:lnSpc>
              <a:buFont typeface="Arial" panose="020B0604020202020204" pitchFamily="34" charset="0"/>
              <a:buChar char="•"/>
            </a:pPr>
            <a:r>
              <a:rPr lang="es-MX" sz="2400" u="sng" dirty="0">
                <a:effectLst>
                  <a:glow rad="139700">
                    <a:schemeClr val="accent3">
                      <a:satMod val="175000"/>
                      <a:alpha val="40000"/>
                    </a:schemeClr>
                  </a:glow>
                  <a:outerShdw blurRad="38100" dist="38100" dir="2700000" algn="tl">
                    <a:srgbClr val="000000">
                      <a:alpha val="43137"/>
                    </a:srgbClr>
                  </a:outerShdw>
                </a:effectLst>
              </a:rPr>
              <a:t>Alt Gr+? = \</a:t>
            </a:r>
            <a:endParaRPr lang="es-MX" sz="1600" dirty="0">
              <a:effectLst>
                <a:glow rad="139700">
                  <a:schemeClr val="accent3">
                    <a:satMod val="175000"/>
                    <a:alpha val="40000"/>
                  </a:schemeClr>
                </a:glow>
              </a:effectLst>
            </a:endParaRPr>
          </a:p>
        </p:txBody>
      </p:sp>
      <p:sp>
        <p:nvSpPr>
          <p:cNvPr id="10" name="Rectángulo 9">
            <a:extLst>
              <a:ext uri="{FF2B5EF4-FFF2-40B4-BE49-F238E27FC236}">
                <a16:creationId xmlns:a16="http://schemas.microsoft.com/office/drawing/2014/main" id="{B1AF3642-9975-CE3A-A8A1-DFEB63E3BDE3}"/>
              </a:ext>
            </a:extLst>
          </p:cNvPr>
          <p:cNvSpPr/>
          <p:nvPr/>
        </p:nvSpPr>
        <p:spPr>
          <a:xfrm>
            <a:off x="1594401" y="5852946"/>
            <a:ext cx="1767924" cy="307777"/>
          </a:xfrm>
          <a:prstGeom prst="rect">
            <a:avLst/>
          </a:prstGeom>
        </p:spPr>
        <p:txBody>
          <a:bodyPr wrap="square">
            <a:spAutoFit/>
          </a:bodyPr>
          <a:lstStyle/>
          <a:p>
            <a:r>
              <a:rPr lang="es-MX" sz="1400" dirty="0">
                <a:solidFill>
                  <a:schemeClr val="bg1"/>
                </a:solidFill>
              </a:rPr>
              <a:t>https://cplusplus.com/</a:t>
            </a:r>
          </a:p>
        </p:txBody>
      </p:sp>
      <p:sp>
        <p:nvSpPr>
          <p:cNvPr id="11" name="Rectángulo 10">
            <a:extLst>
              <a:ext uri="{FF2B5EF4-FFF2-40B4-BE49-F238E27FC236}">
                <a16:creationId xmlns:a16="http://schemas.microsoft.com/office/drawing/2014/main" id="{4F632B52-4C26-1A21-119D-E50BCC371A19}"/>
              </a:ext>
            </a:extLst>
          </p:cNvPr>
          <p:cNvSpPr/>
          <p:nvPr/>
        </p:nvSpPr>
        <p:spPr>
          <a:xfrm>
            <a:off x="194001" y="5348677"/>
            <a:ext cx="5608338" cy="307777"/>
          </a:xfrm>
          <a:prstGeom prst="rect">
            <a:avLst/>
          </a:prstGeom>
        </p:spPr>
        <p:txBody>
          <a:bodyPr wrap="square">
            <a:spAutoFit/>
          </a:bodyPr>
          <a:lstStyle/>
          <a:p>
            <a:r>
              <a:rPr lang="es-MX" sz="1400" dirty="0">
                <a:solidFill>
                  <a:schemeClr val="bg1"/>
                </a:solidFill>
              </a:rPr>
              <a:t>https://www.tutorialspoint.com/cprogramming/index.htm</a:t>
            </a:r>
          </a:p>
        </p:txBody>
      </p:sp>
      <p:sp>
        <p:nvSpPr>
          <p:cNvPr id="12" name="Rectángulo 11">
            <a:extLst>
              <a:ext uri="{FF2B5EF4-FFF2-40B4-BE49-F238E27FC236}">
                <a16:creationId xmlns:a16="http://schemas.microsoft.com/office/drawing/2014/main" id="{4C80B596-52DD-5656-6C15-181802168EBE}"/>
              </a:ext>
            </a:extLst>
          </p:cNvPr>
          <p:cNvSpPr/>
          <p:nvPr/>
        </p:nvSpPr>
        <p:spPr>
          <a:xfrm>
            <a:off x="896211" y="6357215"/>
            <a:ext cx="3379951" cy="307777"/>
          </a:xfrm>
          <a:prstGeom prst="rect">
            <a:avLst/>
          </a:prstGeom>
        </p:spPr>
        <p:txBody>
          <a:bodyPr wrap="square">
            <a:spAutoFit/>
          </a:bodyPr>
          <a:lstStyle/>
          <a:p>
            <a:r>
              <a:rPr lang="es-MX" sz="1400" dirty="0">
                <a:solidFill>
                  <a:schemeClr val="bg1"/>
                </a:solidFill>
              </a:rPr>
              <a:t>https://www.programarya.com/Cursos/C++</a:t>
            </a:r>
          </a:p>
        </p:txBody>
      </p:sp>
    </p:spTree>
    <p:extLst>
      <p:ext uri="{BB962C8B-B14F-4D97-AF65-F5344CB8AC3E}">
        <p14:creationId xmlns:p14="http://schemas.microsoft.com/office/powerpoint/2010/main" val="3692676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99E84-EB18-E9AB-A80C-8F0E61553399}"/>
            </a:ext>
          </a:extLst>
        </p:cNvPr>
        <p:cNvGrpSpPr/>
        <p:nvPr/>
      </p:nvGrpSpPr>
      <p:grpSpPr>
        <a:xfrm>
          <a:off x="0" y="0"/>
          <a:ext cx="0" cy="0"/>
          <a:chOff x="0" y="0"/>
          <a:chExt cx="0" cy="0"/>
        </a:xfrm>
      </p:grpSpPr>
      <p:sp>
        <p:nvSpPr>
          <p:cNvPr id="7" name="Rectángulo 6">
            <a:extLst>
              <a:ext uri="{FF2B5EF4-FFF2-40B4-BE49-F238E27FC236}">
                <a16:creationId xmlns:a16="http://schemas.microsoft.com/office/drawing/2014/main" id="{204E7D18-F7DD-392F-9E30-47DDC560BA17}"/>
              </a:ext>
            </a:extLst>
          </p:cNvPr>
          <p:cNvSpPr/>
          <p:nvPr/>
        </p:nvSpPr>
        <p:spPr>
          <a:xfrm>
            <a:off x="7541092" y="0"/>
            <a:ext cx="4650908"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4E5C7E48-40FA-665E-81FD-6EAEE1E54896}"/>
              </a:ext>
            </a:extLst>
          </p:cNvPr>
          <p:cNvSpPr>
            <a:spLocks noGrp="1"/>
          </p:cNvSpPr>
          <p:nvPr>
            <p:ph type="title"/>
          </p:nvPr>
        </p:nvSpPr>
        <p:spPr>
          <a:xfrm>
            <a:off x="8086323" y="2681103"/>
            <a:ext cx="3553670" cy="1495794"/>
          </a:xfrm>
          <a:noFill/>
          <a:ln>
            <a:solidFill>
              <a:srgbClr val="FFFFFF"/>
            </a:solidFill>
          </a:ln>
          <a:effectLst>
            <a:glow rad="152400">
              <a:schemeClr val="bg1">
                <a:alpha val="13000"/>
              </a:schemeClr>
            </a:glow>
          </a:effectLst>
        </p:spPr>
        <p:txBody>
          <a:bodyPr wrap="square" rtlCol="0">
            <a:normAutofit/>
          </a:bodyPr>
          <a:lstStyle/>
          <a:p>
            <a:pPr rtl="0"/>
            <a:r>
              <a:rPr lang="pt-BR" dirty="0">
                <a:solidFill>
                  <a:srgbClr val="FFFFFF"/>
                </a:solidFill>
              </a:rPr>
              <a:t>EJERCICIO</a:t>
            </a:r>
            <a:endParaRPr lang="es-MX" dirty="0">
              <a:solidFill>
                <a:srgbClr val="FFFFFF"/>
              </a:solidFill>
            </a:endParaRPr>
          </a:p>
        </p:txBody>
      </p:sp>
      <p:sp>
        <p:nvSpPr>
          <p:cNvPr id="5" name="Marcador de contenido 2">
            <a:extLst>
              <a:ext uri="{FF2B5EF4-FFF2-40B4-BE49-F238E27FC236}">
                <a16:creationId xmlns:a16="http://schemas.microsoft.com/office/drawing/2014/main" id="{20780A77-4911-6097-D161-E0A1E9EAC662}"/>
              </a:ext>
            </a:extLst>
          </p:cNvPr>
          <p:cNvSpPr txBox="1">
            <a:spLocks/>
          </p:cNvSpPr>
          <p:nvPr/>
        </p:nvSpPr>
        <p:spPr>
          <a:xfrm>
            <a:off x="362119" y="247650"/>
            <a:ext cx="6739595" cy="5905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s-ES" sz="2800" dirty="0"/>
              <a:t>APLICAR LOS COMANDOS APRENDIDOS:</a:t>
            </a:r>
            <a:endParaRPr lang="es-MX" sz="2800" dirty="0"/>
          </a:p>
        </p:txBody>
      </p:sp>
      <p:pic>
        <p:nvPicPr>
          <p:cNvPr id="3" name="Imagen 2">
            <a:extLst>
              <a:ext uri="{FF2B5EF4-FFF2-40B4-BE49-F238E27FC236}">
                <a16:creationId xmlns:a16="http://schemas.microsoft.com/office/drawing/2014/main" id="{01A93DD9-6534-7FA9-A21B-5BE4195E836C}"/>
              </a:ext>
            </a:extLst>
          </p:cNvPr>
          <p:cNvPicPr>
            <a:picLocks noChangeAspect="1"/>
          </p:cNvPicPr>
          <p:nvPr/>
        </p:nvPicPr>
        <p:blipFill>
          <a:blip r:embed="rId3"/>
          <a:stretch>
            <a:fillRect/>
          </a:stretch>
        </p:blipFill>
        <p:spPr>
          <a:xfrm>
            <a:off x="118978" y="1669163"/>
            <a:ext cx="7567697" cy="3519674"/>
          </a:xfrm>
          <a:prstGeom prst="rect">
            <a:avLst/>
          </a:prstGeom>
        </p:spPr>
      </p:pic>
    </p:spTree>
    <p:extLst>
      <p:ext uri="{BB962C8B-B14F-4D97-AF65-F5344CB8AC3E}">
        <p14:creationId xmlns:p14="http://schemas.microsoft.com/office/powerpoint/2010/main" val="238126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9BDA8-A4EB-DC94-6E48-2571B2BF7173}"/>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0D7547DE-5730-A719-FD87-E99712A12A99}"/>
              </a:ext>
            </a:extLst>
          </p:cNvPr>
          <p:cNvSpPr/>
          <p:nvPr/>
        </p:nvSpPr>
        <p:spPr>
          <a:xfrm>
            <a:off x="0" y="0"/>
            <a:ext cx="4650908"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9C9F1E30-FEF2-0BEA-E6F6-D06161159942}"/>
              </a:ext>
            </a:extLst>
          </p:cNvPr>
          <p:cNvSpPr>
            <a:spLocks noGrp="1"/>
          </p:cNvSpPr>
          <p:nvPr>
            <p:ph type="title"/>
          </p:nvPr>
        </p:nvSpPr>
        <p:spPr>
          <a:xfrm>
            <a:off x="423100" y="2701818"/>
            <a:ext cx="3804708" cy="1454364"/>
          </a:xfrm>
          <a:noFill/>
          <a:ln>
            <a:solidFill>
              <a:schemeClr val="bg1"/>
            </a:solidFill>
          </a:ln>
          <a:effectLst>
            <a:glow rad="152400">
              <a:schemeClr val="bg1">
                <a:alpha val="13000"/>
              </a:schemeClr>
            </a:glow>
          </a:effectLst>
        </p:spPr>
        <p:txBody>
          <a:bodyPr wrap="square" rtlCol="0">
            <a:normAutofit/>
          </a:bodyPr>
          <a:lstStyle/>
          <a:p>
            <a:pPr rtl="0"/>
            <a:r>
              <a:rPr lang="es-ES" dirty="0">
                <a:solidFill>
                  <a:schemeClr val="bg1"/>
                </a:solidFill>
              </a:rPr>
              <a:t>Librerías y su sintaxis:</a:t>
            </a:r>
            <a:endParaRPr lang="es-MX" dirty="0">
              <a:solidFill>
                <a:schemeClr val="bg1"/>
              </a:solidFill>
            </a:endParaRPr>
          </a:p>
        </p:txBody>
      </p:sp>
      <p:sp>
        <p:nvSpPr>
          <p:cNvPr id="8" name="Rectángulo 7">
            <a:extLst>
              <a:ext uri="{FF2B5EF4-FFF2-40B4-BE49-F238E27FC236}">
                <a16:creationId xmlns:a16="http://schemas.microsoft.com/office/drawing/2014/main" id="{29A666DE-3CC3-ECEE-0906-07F137F25CB3}"/>
              </a:ext>
            </a:extLst>
          </p:cNvPr>
          <p:cNvSpPr/>
          <p:nvPr/>
        </p:nvSpPr>
        <p:spPr>
          <a:xfrm>
            <a:off x="5583723" y="1817451"/>
            <a:ext cx="5810885" cy="322309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numCol="1" rtlCol="0" anchor="ctr"/>
          <a:lstStyle/>
          <a:p>
            <a:pPr marL="342900" indent="-342900">
              <a:lnSpc>
                <a:spcPct val="150000"/>
              </a:lnSpc>
              <a:buFont typeface="Arial" panose="020B0604020202020204" pitchFamily="34" charset="0"/>
              <a:buChar char="•"/>
            </a:pPr>
            <a:r>
              <a:rPr lang="es-MX" sz="2400" u="sng" dirty="0">
                <a:effectLst>
                  <a:glow rad="139700">
                    <a:schemeClr val="accent3">
                      <a:satMod val="175000"/>
                      <a:alpha val="40000"/>
                    </a:schemeClr>
                  </a:glow>
                  <a:outerShdw blurRad="38100" dist="38100" dir="2700000" algn="tl">
                    <a:srgbClr val="000000">
                      <a:alpha val="43137"/>
                    </a:srgbClr>
                  </a:outerShdw>
                </a:effectLst>
              </a:rPr>
              <a:t>#Include &lt;iostream&gt; &lt;</a:t>
            </a:r>
            <a:r>
              <a:rPr lang="es-MX" sz="2400" u="sng" dirty="0" err="1">
                <a:effectLst>
                  <a:glow rad="139700">
                    <a:schemeClr val="accent3">
                      <a:satMod val="175000"/>
                      <a:alpha val="40000"/>
                    </a:schemeClr>
                  </a:glow>
                  <a:outerShdw blurRad="38100" dist="38100" dir="2700000" algn="tl">
                    <a:srgbClr val="000000">
                      <a:alpha val="43137"/>
                    </a:srgbClr>
                  </a:outerShdw>
                </a:effectLst>
              </a:rPr>
              <a:t>math.h</a:t>
            </a:r>
            <a:r>
              <a:rPr lang="es-MX" sz="2400" u="sng" dirty="0">
                <a:effectLst>
                  <a:glow rad="139700">
                    <a:schemeClr val="accent3">
                      <a:satMod val="175000"/>
                      <a:alpha val="40000"/>
                    </a:schemeClr>
                  </a:glow>
                  <a:outerShdw blurRad="38100" dist="38100" dir="2700000" algn="tl">
                    <a:srgbClr val="000000">
                      <a:alpha val="43137"/>
                    </a:srgbClr>
                  </a:outerShdw>
                </a:effectLst>
              </a:rPr>
              <a:t>&gt;</a:t>
            </a:r>
          </a:p>
          <a:p>
            <a:pPr marL="342900" indent="-342900">
              <a:lnSpc>
                <a:spcPct val="150000"/>
              </a:lnSpc>
              <a:buFont typeface="Arial" panose="020B0604020202020204" pitchFamily="34" charset="0"/>
              <a:buChar char="•"/>
            </a:pPr>
            <a:r>
              <a:rPr lang="es-MX" sz="2400" dirty="0" err="1">
                <a:effectLst>
                  <a:glow rad="139700">
                    <a:schemeClr val="accent3">
                      <a:satMod val="175000"/>
                      <a:alpha val="40000"/>
                    </a:schemeClr>
                  </a:glow>
                </a:effectLst>
              </a:rPr>
              <a:t>Lib</a:t>
            </a:r>
            <a:endParaRPr lang="es-MX" sz="2400" dirty="0">
              <a:effectLst>
                <a:glow rad="139700">
                  <a:schemeClr val="accent3">
                    <a:satMod val="175000"/>
                    <a:alpha val="40000"/>
                  </a:schemeClr>
                </a:glow>
              </a:effectLst>
            </a:endParaRPr>
          </a:p>
          <a:p>
            <a:pPr marL="342900" indent="-342900">
              <a:lnSpc>
                <a:spcPct val="150000"/>
              </a:lnSpc>
              <a:buFont typeface="Arial" panose="020B0604020202020204" pitchFamily="34" charset="0"/>
              <a:buChar char="•"/>
            </a:pPr>
            <a:r>
              <a:rPr lang="es-MX" sz="2400" dirty="0">
                <a:effectLst>
                  <a:glow rad="139700">
                    <a:schemeClr val="accent3">
                      <a:satMod val="175000"/>
                      <a:alpha val="40000"/>
                    </a:schemeClr>
                  </a:glow>
                </a:effectLst>
              </a:rPr>
              <a:t>STD</a:t>
            </a:r>
          </a:p>
          <a:p>
            <a:pPr marL="342900" indent="-342900">
              <a:lnSpc>
                <a:spcPct val="150000"/>
              </a:lnSpc>
              <a:buFont typeface="Arial" panose="020B0604020202020204" pitchFamily="34" charset="0"/>
              <a:buChar char="•"/>
            </a:pPr>
            <a:r>
              <a:rPr lang="es-MX" sz="2400" dirty="0">
                <a:effectLst>
                  <a:glow rad="139700">
                    <a:schemeClr val="accent3">
                      <a:satMod val="175000"/>
                      <a:alpha val="40000"/>
                    </a:schemeClr>
                  </a:glow>
                </a:effectLst>
              </a:rPr>
              <a:t>Función </a:t>
            </a:r>
            <a:r>
              <a:rPr lang="es-MX" sz="2400" u="sng" dirty="0" err="1">
                <a:effectLst>
                  <a:glow rad="139700">
                    <a:schemeClr val="accent3">
                      <a:satMod val="175000"/>
                      <a:alpha val="40000"/>
                    </a:schemeClr>
                  </a:glow>
                  <a:outerShdw blurRad="38100" dist="38100" dir="2700000" algn="tl">
                    <a:srgbClr val="000000">
                      <a:alpha val="43137"/>
                    </a:srgbClr>
                  </a:outerShdw>
                </a:effectLst>
              </a:rPr>
              <a:t>main</a:t>
            </a:r>
            <a:r>
              <a:rPr lang="es-MX" sz="2400" u="sng" dirty="0">
                <a:effectLst>
                  <a:glow rad="139700">
                    <a:schemeClr val="accent3">
                      <a:satMod val="175000"/>
                      <a:alpha val="40000"/>
                    </a:schemeClr>
                  </a:glow>
                  <a:outerShdw blurRad="38100" dist="38100" dir="2700000" algn="tl">
                    <a:srgbClr val="000000">
                      <a:alpha val="43137"/>
                    </a:srgbClr>
                  </a:outerShdw>
                </a:effectLst>
              </a:rPr>
              <a:t> </a:t>
            </a:r>
            <a:r>
              <a:rPr lang="es-MX" sz="2400" dirty="0">
                <a:effectLst>
                  <a:glow rad="139700">
                    <a:schemeClr val="accent3">
                      <a:satMod val="175000"/>
                      <a:alpha val="40000"/>
                    </a:schemeClr>
                  </a:glow>
                </a:effectLst>
              </a:rPr>
              <a:t>donde empieza el código.</a:t>
            </a:r>
            <a:endParaRPr lang="es-MX" sz="1600" dirty="0">
              <a:effectLst>
                <a:glow rad="139700">
                  <a:schemeClr val="accent3">
                    <a:satMod val="175000"/>
                    <a:alpha val="40000"/>
                  </a:schemeClr>
                </a:glow>
              </a:effectLst>
            </a:endParaRPr>
          </a:p>
        </p:txBody>
      </p:sp>
      <p:sp>
        <p:nvSpPr>
          <p:cNvPr id="4" name="Rectángulo 3">
            <a:extLst>
              <a:ext uri="{FF2B5EF4-FFF2-40B4-BE49-F238E27FC236}">
                <a16:creationId xmlns:a16="http://schemas.microsoft.com/office/drawing/2014/main" id="{0F1B3E86-AA06-5DBB-C2F7-F5A3FA9FF9F9}"/>
              </a:ext>
            </a:extLst>
          </p:cNvPr>
          <p:cNvSpPr/>
          <p:nvPr/>
        </p:nvSpPr>
        <p:spPr>
          <a:xfrm>
            <a:off x="932815" y="4700259"/>
            <a:ext cx="2798202" cy="369332"/>
          </a:xfrm>
          <a:prstGeom prst="rect">
            <a:avLst/>
          </a:prstGeom>
        </p:spPr>
        <p:txBody>
          <a:bodyPr wrap="none">
            <a:spAutoFit/>
          </a:bodyPr>
          <a:lstStyle/>
          <a:p>
            <a:r>
              <a:rPr lang="es-MX" dirty="0">
                <a:solidFill>
                  <a:schemeClr val="bg1"/>
                </a:solidFill>
                <a:effectLst>
                  <a:glow rad="63500">
                    <a:schemeClr val="accent2">
                      <a:satMod val="175000"/>
                      <a:alpha val="40000"/>
                    </a:schemeClr>
                  </a:glow>
                </a:effectLst>
              </a:rPr>
              <a:t>https://learn.microsoft.com</a:t>
            </a:r>
          </a:p>
        </p:txBody>
      </p:sp>
      <p:sp>
        <p:nvSpPr>
          <p:cNvPr id="7" name="Rectángulo 6">
            <a:extLst>
              <a:ext uri="{FF2B5EF4-FFF2-40B4-BE49-F238E27FC236}">
                <a16:creationId xmlns:a16="http://schemas.microsoft.com/office/drawing/2014/main" id="{46792DB1-1F7E-D8C4-B275-6CA482CDE593}"/>
              </a:ext>
            </a:extLst>
          </p:cNvPr>
          <p:cNvSpPr/>
          <p:nvPr/>
        </p:nvSpPr>
        <p:spPr>
          <a:xfrm>
            <a:off x="316011" y="5276354"/>
            <a:ext cx="4031809" cy="369332"/>
          </a:xfrm>
          <a:prstGeom prst="rect">
            <a:avLst/>
          </a:prstGeom>
        </p:spPr>
        <p:txBody>
          <a:bodyPr wrap="none">
            <a:spAutoFit/>
          </a:bodyPr>
          <a:lstStyle/>
          <a:p>
            <a:r>
              <a:rPr lang="es-MX" dirty="0">
                <a:solidFill>
                  <a:schemeClr val="bg1"/>
                </a:solidFill>
                <a:effectLst>
                  <a:glow rad="63500">
                    <a:schemeClr val="accent2">
                      <a:satMod val="175000"/>
                      <a:alpha val="40000"/>
                    </a:schemeClr>
                  </a:glow>
                </a:effectLst>
              </a:rPr>
              <a:t>https://cplusplus.com/reference/iostream/</a:t>
            </a:r>
          </a:p>
        </p:txBody>
      </p:sp>
    </p:spTree>
    <p:extLst>
      <p:ext uri="{BB962C8B-B14F-4D97-AF65-F5344CB8AC3E}">
        <p14:creationId xmlns:p14="http://schemas.microsoft.com/office/powerpoint/2010/main" val="762139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DE86D-11D5-1C02-86D2-72D41FF5ADC7}"/>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128C380A-8904-F1FF-46A7-B759057C2B28}"/>
              </a:ext>
            </a:extLst>
          </p:cNvPr>
          <p:cNvSpPr/>
          <p:nvPr/>
        </p:nvSpPr>
        <p:spPr>
          <a:xfrm>
            <a:off x="0" y="0"/>
            <a:ext cx="4650908"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B37D9D1D-035F-78C9-9445-0F474DEEE27E}"/>
              </a:ext>
            </a:extLst>
          </p:cNvPr>
          <p:cNvSpPr>
            <a:spLocks noGrp="1"/>
          </p:cNvSpPr>
          <p:nvPr>
            <p:ph type="title"/>
          </p:nvPr>
        </p:nvSpPr>
        <p:spPr>
          <a:xfrm>
            <a:off x="423100" y="2189051"/>
            <a:ext cx="3804708" cy="2479896"/>
          </a:xfrm>
          <a:noFill/>
          <a:ln>
            <a:solidFill>
              <a:schemeClr val="bg1"/>
            </a:solidFill>
          </a:ln>
          <a:effectLst>
            <a:glow rad="152400">
              <a:schemeClr val="bg1">
                <a:alpha val="13000"/>
              </a:schemeClr>
            </a:glow>
          </a:effectLst>
        </p:spPr>
        <p:txBody>
          <a:bodyPr wrap="square" rtlCol="0">
            <a:normAutofit/>
          </a:bodyPr>
          <a:lstStyle/>
          <a:p>
            <a:pPr rtl="0"/>
            <a:r>
              <a:rPr lang="es-ES" dirty="0">
                <a:solidFill>
                  <a:schemeClr val="bg1"/>
                </a:solidFill>
              </a:rPr>
              <a:t>CLASE 4</a:t>
            </a:r>
            <a:r>
              <a:rPr lang="es-ES" dirty="0" smtClean="0">
                <a:solidFill>
                  <a:schemeClr val="bg1"/>
                </a:solidFill>
              </a:rPr>
              <a:t>: Comandos básicos para </a:t>
            </a:r>
            <a:r>
              <a:rPr lang="es-ES" dirty="0" err="1" smtClean="0">
                <a:solidFill>
                  <a:schemeClr val="bg1"/>
                </a:solidFill>
              </a:rPr>
              <a:t>c++</a:t>
            </a:r>
            <a:endParaRPr lang="es-MX" dirty="0">
              <a:solidFill>
                <a:schemeClr val="bg1"/>
              </a:solidFill>
            </a:endParaRPr>
          </a:p>
        </p:txBody>
      </p:sp>
      <p:sp>
        <p:nvSpPr>
          <p:cNvPr id="8" name="Rectángulo 7">
            <a:extLst>
              <a:ext uri="{FF2B5EF4-FFF2-40B4-BE49-F238E27FC236}">
                <a16:creationId xmlns:a16="http://schemas.microsoft.com/office/drawing/2014/main" id="{643C64D5-B535-78A8-CA22-345BCDFC59AA}"/>
              </a:ext>
            </a:extLst>
          </p:cNvPr>
          <p:cNvSpPr/>
          <p:nvPr/>
        </p:nvSpPr>
        <p:spPr>
          <a:xfrm>
            <a:off x="5251687" y="396861"/>
            <a:ext cx="6358700" cy="60642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numCol="1" rtlCol="0" anchor="ctr"/>
          <a:lstStyle/>
          <a:p>
            <a:pPr marL="342900" indent="-342900">
              <a:lnSpc>
                <a:spcPct val="150000"/>
              </a:lnSpc>
              <a:buFont typeface="Arial" panose="020B0604020202020204" pitchFamily="34" charset="0"/>
              <a:buChar char="•"/>
            </a:pP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Entorno de trabajo personal</a:t>
            </a:r>
          </a:p>
          <a:p>
            <a:pPr marL="342900" indent="-342900">
              <a:lnSpc>
                <a:spcPct val="150000"/>
              </a:lnSpc>
              <a:buFont typeface="Arial" panose="020B0604020202020204" pitchFamily="34" charset="0"/>
              <a:buChar char="•"/>
            </a:pP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Nuevo proyecto</a:t>
            </a:r>
          </a:p>
          <a:p>
            <a:pPr marL="342900" indent="-342900">
              <a:lnSpc>
                <a:spcPct val="150000"/>
              </a:lnSpc>
              <a:buFont typeface="Arial" panose="020B0604020202020204" pitchFamily="34" charset="0"/>
              <a:buChar char="•"/>
            </a:pP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Hoja de programación</a:t>
            </a:r>
          </a:p>
          <a:p>
            <a:pPr>
              <a:lnSpc>
                <a:spcPct val="150000"/>
              </a:lnSpc>
            </a:pPr>
            <a:endPar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endParaRPr>
          </a:p>
          <a:p>
            <a:pPr>
              <a:lnSpc>
                <a:spcPct val="150000"/>
              </a:lnSpc>
            </a:pP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Comandos </a:t>
            </a:r>
            <a:r>
              <a:rPr lang="es-ES" sz="2000" dirty="0" err="1">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Basicos</a:t>
            </a: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a:t>
            </a:r>
          </a:p>
          <a:p>
            <a:pPr marL="342900" indent="-342900">
              <a:lnSpc>
                <a:spcPct val="150000"/>
              </a:lnSpc>
              <a:buFont typeface="Arial" panose="020B0604020202020204" pitchFamily="34" charset="0"/>
              <a:buChar char="•"/>
            </a:pPr>
            <a:r>
              <a:rPr lang="es-ES" sz="2000" dirty="0" err="1">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Ls</a:t>
            </a: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a:t>
            </a:r>
            <a:r>
              <a:rPr lang="es-ES" sz="2000" dirty="0" err="1">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list</a:t>
            </a: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 Muestra todo lo que esta en las carpetas</a:t>
            </a:r>
          </a:p>
          <a:p>
            <a:pPr marL="342900" indent="-342900">
              <a:lnSpc>
                <a:spcPct val="150000"/>
              </a:lnSpc>
              <a:buFont typeface="Arial" panose="020B0604020202020204" pitchFamily="34" charset="0"/>
              <a:buChar char="•"/>
            </a:pPr>
            <a:r>
              <a:rPr lang="es-ES" sz="2000" dirty="0" err="1">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Dir</a:t>
            </a:r>
            <a:endPar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endParaRPr>
          </a:p>
          <a:p>
            <a:pPr marL="342900" indent="-342900">
              <a:lnSpc>
                <a:spcPct val="150000"/>
              </a:lnSpc>
              <a:buFont typeface="Arial" panose="020B0604020202020204" pitchFamily="34" charset="0"/>
              <a:buChar char="•"/>
            </a:pPr>
            <a:r>
              <a:rPr lang="es-ES" sz="2000" dirty="0" err="1">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Mkdir</a:t>
            </a: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 Julia para crear una carpeta</a:t>
            </a:r>
          </a:p>
          <a:p>
            <a:pPr marL="342900" indent="-342900">
              <a:lnSpc>
                <a:spcPct val="150000"/>
              </a:lnSpc>
              <a:buFont typeface="Arial" panose="020B0604020202020204" pitchFamily="34" charset="0"/>
              <a:buChar char="•"/>
            </a:pP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Se le puede poner </a:t>
            </a:r>
            <a:r>
              <a:rPr lang="es-ES" sz="2000" dirty="0" err="1">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ls</a:t>
            </a: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 para ver el progreso</a:t>
            </a:r>
          </a:p>
          <a:p>
            <a:pPr marL="342900" indent="-342900">
              <a:lnSpc>
                <a:spcPct val="150000"/>
              </a:lnSpc>
              <a:buFont typeface="Arial" panose="020B0604020202020204" pitchFamily="34" charset="0"/>
              <a:buChar char="•"/>
            </a:pP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Cd .. Ir para atrás</a:t>
            </a:r>
          </a:p>
          <a:p>
            <a:pPr marL="342900" indent="-342900">
              <a:lnSpc>
                <a:spcPct val="150000"/>
              </a:lnSpc>
              <a:buFont typeface="Arial" panose="020B0604020202020204" pitchFamily="34" charset="0"/>
              <a:buChar char="•"/>
            </a:pPr>
            <a:r>
              <a:rPr lang="es-ES" sz="2000" dirty="0">
                <a:ln w="0">
                  <a:solidFill>
                    <a:schemeClr val="bg1"/>
                  </a:solidFill>
                </a:ln>
                <a:solidFill>
                  <a:schemeClr val="bg1"/>
                </a:solidFill>
                <a:effectLst>
                  <a:glow rad="139700">
                    <a:schemeClr val="accent3">
                      <a:satMod val="175000"/>
                      <a:alpha val="40000"/>
                    </a:schemeClr>
                  </a:glow>
                  <a:outerShdw blurRad="38100" dist="19050" dir="2700000" algn="tl" rotWithShape="0">
                    <a:schemeClr val="dk1">
                      <a:alpha val="40000"/>
                    </a:schemeClr>
                  </a:outerShdw>
                </a:effectLst>
              </a:rPr>
              <a:t>Cd Julia: entrar a la carpeta</a:t>
            </a:r>
          </a:p>
          <a:p>
            <a:pPr marL="342900" indent="-342900">
              <a:lnSpc>
                <a:spcPct val="150000"/>
              </a:lnSpc>
              <a:buFont typeface="Arial" panose="020B0604020202020204" pitchFamily="34" charset="0"/>
              <a:buChar char="•"/>
            </a:pPr>
            <a:r>
              <a:rPr lang="es-MX" sz="2000" dirty="0">
                <a:effectLst>
                  <a:glow rad="139700">
                    <a:schemeClr val="accent3">
                      <a:satMod val="175000"/>
                      <a:alpha val="40000"/>
                    </a:schemeClr>
                  </a:glow>
                </a:effectLst>
              </a:rPr>
              <a:t>Para borrar del Julia</a:t>
            </a:r>
          </a:p>
        </p:txBody>
      </p:sp>
    </p:spTree>
    <p:extLst>
      <p:ext uri="{BB962C8B-B14F-4D97-AF65-F5344CB8AC3E}">
        <p14:creationId xmlns:p14="http://schemas.microsoft.com/office/powerpoint/2010/main" val="825666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es-MX" dirty="0" smtClean="0">
                <a:solidFill>
                  <a:schemeClr val="bg1"/>
                </a:solidFill>
              </a:rPr>
              <a:t>Clase 5: CONTROL DE VERSIONES</a:t>
            </a:r>
            <a:endParaRPr lang="es-MX" dirty="0">
              <a:solidFill>
                <a:schemeClr val="bg1"/>
              </a:solidFill>
            </a:endParaRPr>
          </a:p>
        </p:txBody>
      </p:sp>
      <p:sp>
        <p:nvSpPr>
          <p:cNvPr id="3" name="Marcador de contenido 2">
            <a:extLst>
              <a:ext uri="{FF2B5EF4-FFF2-40B4-BE49-F238E27FC236}">
                <a16:creationId xmlns:a16="http://schemas.microsoft.com/office/drawing/2014/main" id="{667D1328-A694-4327-A93A-3D919FD65B27}"/>
              </a:ext>
            </a:extLst>
          </p:cNvPr>
          <p:cNvSpPr>
            <a:spLocks noGrp="1"/>
          </p:cNvSpPr>
          <p:nvPr>
            <p:ph idx="1"/>
          </p:nvPr>
        </p:nvSpPr>
        <p:spPr>
          <a:xfrm>
            <a:off x="6182264" y="2638044"/>
            <a:ext cx="4451773" cy="3101983"/>
          </a:xfrm>
        </p:spPr>
        <p:txBody>
          <a:bodyPr rtlCol="0">
            <a:normAutofit lnSpcReduction="10000"/>
          </a:bodyPr>
          <a:lstStyle/>
          <a:p>
            <a:r>
              <a:rPr lang="es-MX" dirty="0" smtClean="0">
                <a:solidFill>
                  <a:schemeClr val="bg1"/>
                </a:solidFill>
              </a:rPr>
              <a:t>Gestión de diversos cambios que se realizan sobre los elementos de algún producto o una configuración del mismo.</a:t>
            </a:r>
          </a:p>
          <a:p>
            <a:r>
              <a:rPr lang="es-MX" dirty="0" smtClean="0">
                <a:solidFill>
                  <a:schemeClr val="bg1"/>
                </a:solidFill>
              </a:rPr>
              <a:t>Control de versiones </a:t>
            </a:r>
            <a:r>
              <a:rPr lang="es-MX" dirty="0" err="1" smtClean="0">
                <a:solidFill>
                  <a:schemeClr val="bg1"/>
                </a:solidFill>
              </a:rPr>
              <a:t>GITsofware</a:t>
            </a:r>
            <a:r>
              <a:rPr lang="es-MX" dirty="0" smtClean="0">
                <a:solidFill>
                  <a:schemeClr val="bg1"/>
                </a:solidFill>
              </a:rPr>
              <a:t> de control de versiones diseñado por </a:t>
            </a:r>
            <a:r>
              <a:rPr lang="es-MX" dirty="0" err="1" smtClean="0">
                <a:solidFill>
                  <a:schemeClr val="bg1"/>
                </a:solidFill>
              </a:rPr>
              <a:t>us</a:t>
            </a:r>
            <a:r>
              <a:rPr lang="es-MX" dirty="0" smtClean="0">
                <a:solidFill>
                  <a:schemeClr val="bg1"/>
                </a:solidFill>
              </a:rPr>
              <a:t> </a:t>
            </a:r>
            <a:r>
              <a:rPr lang="es-MX" dirty="0" err="1" smtClean="0">
                <a:solidFill>
                  <a:schemeClr val="bg1"/>
                </a:solidFill>
              </a:rPr>
              <a:t>torvalds</a:t>
            </a:r>
            <a:r>
              <a:rPr lang="es-MX" dirty="0" smtClean="0">
                <a:solidFill>
                  <a:schemeClr val="bg1"/>
                </a:solidFill>
              </a:rPr>
              <a:t>.</a:t>
            </a:r>
          </a:p>
          <a:p>
            <a:r>
              <a:rPr lang="es-MX" dirty="0" smtClean="0">
                <a:solidFill>
                  <a:schemeClr val="bg1"/>
                </a:solidFill>
              </a:rPr>
              <a:t>¿Qué es GIT? Es un sistema de control de versiones.</a:t>
            </a:r>
          </a:p>
          <a:p>
            <a:r>
              <a:rPr lang="es-MX" dirty="0" smtClean="0">
                <a:solidFill>
                  <a:schemeClr val="bg1"/>
                </a:solidFill>
              </a:rPr>
              <a:t>¿Qué hace GIT? Administrar proyectos con repositorios.</a:t>
            </a:r>
            <a:endParaRPr lang="es-MX" dirty="0">
              <a:solidFill>
                <a:schemeClr val="bg1"/>
              </a:solidFill>
            </a:endParaRPr>
          </a:p>
          <a:p>
            <a:pPr rtl="0"/>
            <a:endParaRPr lang="es-MX" dirty="0">
              <a:solidFill>
                <a:schemeClr val="bg1"/>
              </a:solidFill>
            </a:endParaRPr>
          </a:p>
        </p:txBody>
      </p:sp>
      <p:sp>
        <p:nvSpPr>
          <p:cNvPr id="6" name="Rectángulo 5"/>
          <p:cNvSpPr/>
          <p:nvPr/>
        </p:nvSpPr>
        <p:spPr>
          <a:xfrm>
            <a:off x="814646" y="978776"/>
            <a:ext cx="4414058" cy="3649287"/>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Picture 6" descr="What is GitHub? — Pythia Found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21" y="1547326"/>
            <a:ext cx="4466107" cy="2512185"/>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1765464" y="5196613"/>
            <a:ext cx="2512419" cy="461665"/>
          </a:xfrm>
          <a:prstGeom prst="rect">
            <a:avLst/>
          </a:prstGeom>
        </p:spPr>
        <p:txBody>
          <a:bodyPr wrap="none">
            <a:spAutoFit/>
          </a:bodyPr>
          <a:lstStyle/>
          <a:p>
            <a:r>
              <a:rPr lang="es-MX" sz="2400" dirty="0">
                <a:solidFill>
                  <a:schemeClr val="bg1"/>
                </a:solidFill>
                <a:effectLst>
                  <a:glow rad="228600">
                    <a:schemeClr val="accent4">
                      <a:satMod val="175000"/>
                      <a:alpha val="40000"/>
                    </a:schemeClr>
                  </a:glow>
                </a:effectLst>
              </a:rPr>
              <a:t>https://github.com/</a:t>
            </a:r>
          </a:p>
        </p:txBody>
      </p:sp>
    </p:spTree>
    <p:extLst>
      <p:ext uri="{BB962C8B-B14F-4D97-AF65-F5344CB8AC3E}">
        <p14:creationId xmlns:p14="http://schemas.microsoft.com/office/powerpoint/2010/main" val="2673849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128C380A-8904-F1FF-46A7-B759057C2B28}"/>
              </a:ext>
            </a:extLst>
          </p:cNvPr>
          <p:cNvSpPr/>
          <p:nvPr/>
        </p:nvSpPr>
        <p:spPr>
          <a:xfrm>
            <a:off x="7541092" y="0"/>
            <a:ext cx="4650908"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MX"/>
          </a:p>
        </p:txBody>
      </p:sp>
      <p:sp>
        <p:nvSpPr>
          <p:cNvPr id="7" name="Marcador de contenido 2">
            <a:extLst>
              <a:ext uri="{FF2B5EF4-FFF2-40B4-BE49-F238E27FC236}">
                <a16:creationId xmlns:a16="http://schemas.microsoft.com/office/drawing/2014/main" id="{667D1328-A694-4327-A93A-3D919FD65B27}"/>
              </a:ext>
            </a:extLst>
          </p:cNvPr>
          <p:cNvSpPr>
            <a:spLocks noGrp="1"/>
          </p:cNvSpPr>
          <p:nvPr>
            <p:ph idx="1"/>
          </p:nvPr>
        </p:nvSpPr>
        <p:spPr>
          <a:xfrm>
            <a:off x="7640659" y="2831938"/>
            <a:ext cx="4451773" cy="1194123"/>
          </a:xfrm>
        </p:spPr>
        <p:txBody>
          <a:bodyPr rtlCol="0"/>
          <a:lstStyle/>
          <a:p>
            <a:pPr algn="ctr"/>
            <a:r>
              <a:rPr lang="es-MX" dirty="0" smtClean="0">
                <a:solidFill>
                  <a:schemeClr val="bg1"/>
                </a:solidFill>
                <a:effectLst>
                  <a:glow rad="139700">
                    <a:schemeClr val="accent2">
                      <a:satMod val="175000"/>
                      <a:alpha val="40000"/>
                    </a:schemeClr>
                  </a:glow>
                </a:effectLst>
              </a:rPr>
              <a:t>En el </a:t>
            </a:r>
            <a:r>
              <a:rPr lang="es-MX" dirty="0" err="1" smtClean="0">
                <a:solidFill>
                  <a:schemeClr val="bg1"/>
                </a:solidFill>
                <a:effectLst>
                  <a:glow rad="139700">
                    <a:schemeClr val="accent2">
                      <a:satMod val="175000"/>
                      <a:alpha val="40000"/>
                    </a:schemeClr>
                  </a:glow>
                </a:effectLst>
              </a:rPr>
              <a:t>git</a:t>
            </a:r>
            <a:r>
              <a:rPr lang="es-MX" dirty="0" smtClean="0">
                <a:solidFill>
                  <a:schemeClr val="bg1"/>
                </a:solidFill>
                <a:effectLst>
                  <a:glow rad="139700">
                    <a:schemeClr val="accent2">
                      <a:satMod val="175000"/>
                      <a:alpha val="40000"/>
                    </a:schemeClr>
                  </a:glow>
                </a:effectLst>
              </a:rPr>
              <a:t> </a:t>
            </a:r>
            <a:r>
              <a:rPr lang="es-MX" dirty="0" err="1" smtClean="0">
                <a:solidFill>
                  <a:schemeClr val="bg1"/>
                </a:solidFill>
                <a:effectLst>
                  <a:glow rad="139700">
                    <a:schemeClr val="accent2">
                      <a:satMod val="175000"/>
                      <a:alpha val="40000"/>
                    </a:schemeClr>
                  </a:glow>
                </a:effectLst>
              </a:rPr>
              <a:t>Hub</a:t>
            </a:r>
            <a:r>
              <a:rPr lang="es-MX" dirty="0" smtClean="0">
                <a:solidFill>
                  <a:schemeClr val="bg1"/>
                </a:solidFill>
                <a:effectLst>
                  <a:glow rad="139700">
                    <a:schemeClr val="accent2">
                      <a:satMod val="175000"/>
                      <a:alpha val="40000"/>
                    </a:schemeClr>
                  </a:glow>
                </a:effectLst>
              </a:rPr>
              <a:t> creamos una cuenta para subir los trabajos que realicemos durante las clases siguientes</a:t>
            </a:r>
            <a:endParaRPr lang="es-MX" dirty="0">
              <a:solidFill>
                <a:schemeClr val="bg1"/>
              </a:solidFill>
              <a:effectLst>
                <a:glow rad="139700">
                  <a:schemeClr val="accent2">
                    <a:satMod val="175000"/>
                    <a:alpha val="40000"/>
                  </a:schemeClr>
                </a:glow>
              </a:effectLst>
            </a:endParaRPr>
          </a:p>
        </p:txBody>
      </p:sp>
      <p:pic>
        <p:nvPicPr>
          <p:cNvPr id="2" name="Imagen 1"/>
          <p:cNvPicPr>
            <a:picLocks noChangeAspect="1"/>
          </p:cNvPicPr>
          <p:nvPr/>
        </p:nvPicPr>
        <p:blipFill>
          <a:blip r:embed="rId2"/>
          <a:stretch>
            <a:fillRect/>
          </a:stretch>
        </p:blipFill>
        <p:spPr>
          <a:xfrm>
            <a:off x="83127" y="1577082"/>
            <a:ext cx="7358397" cy="38492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338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93F0ADB5-A0B4-4B01-A8C4-FDC34CE22B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12" name="Rectángulo 11">
            <a:extLst>
              <a:ext uri="{FF2B5EF4-FFF2-40B4-BE49-F238E27FC236}">
                <a16:creationId xmlns:a16="http://schemas.microsoft.com/office/drawing/2014/main" id="{AA6D0FDE-0241-4C21-A720-A694753582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MX" dirty="0"/>
          </a:p>
        </p:txBody>
      </p:sp>
      <p:sp>
        <p:nvSpPr>
          <p:cNvPr id="2" name="Título 1">
            <a:extLst>
              <a:ext uri="{FF2B5EF4-FFF2-40B4-BE49-F238E27FC236}">
                <a16:creationId xmlns:a16="http://schemas.microsoft.com/office/drawing/2014/main" id="{9C9DE503-F7C2-4A40-83F4-4DE931E7D9DE}"/>
              </a:ext>
            </a:extLst>
          </p:cNvPr>
          <p:cNvSpPr>
            <a:spLocks noGrp="1"/>
          </p:cNvSpPr>
          <p:nvPr>
            <p:ph type="title"/>
          </p:nvPr>
        </p:nvSpPr>
        <p:spPr>
          <a:xfrm>
            <a:off x="423100" y="2263554"/>
            <a:ext cx="3804708" cy="1495794"/>
          </a:xfrm>
          <a:noFill/>
          <a:ln>
            <a:solidFill>
              <a:schemeClr val="bg1"/>
            </a:solidFill>
          </a:ln>
          <a:effectLst>
            <a:glow rad="152400">
              <a:schemeClr val="bg1">
                <a:alpha val="13000"/>
              </a:schemeClr>
            </a:glow>
          </a:effectLst>
        </p:spPr>
        <p:txBody>
          <a:bodyPr wrap="square" rtlCol="0">
            <a:normAutofit fontScale="90000"/>
          </a:bodyPr>
          <a:lstStyle/>
          <a:p>
            <a:pPr rtl="0"/>
            <a:r>
              <a:rPr lang="es-ES" dirty="0">
                <a:solidFill>
                  <a:schemeClr val="bg1"/>
                </a:solidFill>
              </a:rPr>
              <a:t>CLASE 1: TECLAS, CONFIGURACIÓN  Y REPORTE</a:t>
            </a:r>
            <a:endParaRPr lang="es-MX" dirty="0">
              <a:solidFill>
                <a:schemeClr val="bg1"/>
              </a:solidFill>
            </a:endParaRPr>
          </a:p>
        </p:txBody>
      </p:sp>
      <p:pic>
        <p:nvPicPr>
          <p:cNvPr id="4" name="Imagen 3" descr="Cifras de comercio financiero">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Marcador de contenido 2" descr="Icono de viñeta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203627289"/>
              </p:ext>
            </p:extLst>
          </p:nvPr>
        </p:nvGraphicFramePr>
        <p:xfrm>
          <a:off x="5619750" y="1085850"/>
          <a:ext cx="5607050" cy="48069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0" name="Picture 2" descr="Powershell png imágenes | PNGWing">
            <a:extLst>
              <a:ext uri="{FF2B5EF4-FFF2-40B4-BE49-F238E27FC236}">
                <a16:creationId xmlns:a16="http://schemas.microsoft.com/office/drawing/2014/main" id="{DE146CB4-13B4-6859-3DDA-1D4F5DFC7D7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723" t="23889" r="23889" b="23888"/>
          <a:stretch/>
        </p:blipFill>
        <p:spPr bwMode="auto">
          <a:xfrm>
            <a:off x="5962649" y="2135151"/>
            <a:ext cx="1095375" cy="1091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314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DE3E3-C9F2-3908-8825-2371FFD2E1B7}"/>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128C380A-8904-F1FF-46A7-B759057C2B28}"/>
              </a:ext>
            </a:extLst>
          </p:cNvPr>
          <p:cNvSpPr/>
          <p:nvPr/>
        </p:nvSpPr>
        <p:spPr>
          <a:xfrm>
            <a:off x="7541092" y="0"/>
            <a:ext cx="4650908"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D7515C8D-FD36-D209-9F35-FCDC7E5E049C}"/>
              </a:ext>
            </a:extLst>
          </p:cNvPr>
          <p:cNvSpPr>
            <a:spLocks noGrp="1"/>
          </p:cNvSpPr>
          <p:nvPr>
            <p:ph type="title"/>
          </p:nvPr>
        </p:nvSpPr>
        <p:spPr>
          <a:xfrm>
            <a:off x="8181171" y="939338"/>
            <a:ext cx="3363974" cy="3237559"/>
          </a:xfrm>
          <a:noFill/>
          <a:ln>
            <a:solidFill>
              <a:srgbClr val="FFFFFF"/>
            </a:solidFill>
          </a:ln>
          <a:effectLst>
            <a:glow rad="152400">
              <a:schemeClr val="bg1">
                <a:alpha val="13000"/>
              </a:schemeClr>
            </a:glow>
          </a:effectLst>
        </p:spPr>
        <p:txBody>
          <a:bodyPr wrap="square" rtlCol="0">
            <a:normAutofit fontScale="90000"/>
          </a:bodyPr>
          <a:lstStyle/>
          <a:p>
            <a:pPr rtl="0"/>
            <a:r>
              <a:rPr lang="es-MX" dirty="0" smtClean="0">
                <a:solidFill>
                  <a:srgbClr val="FFFFFF"/>
                </a:solidFill>
              </a:rPr>
              <a:t>CLASE 6: DIAGRAMA DE FLUJO Y CODIGOS PARA RESOLVER PROBLEMAS DE ALGEBRA LINEAL</a:t>
            </a:r>
            <a:endParaRPr lang="es-MX" dirty="0">
              <a:solidFill>
                <a:srgbClr val="FFFFFF"/>
              </a:solidFill>
            </a:endParaRPr>
          </a:p>
        </p:txBody>
      </p:sp>
      <p:sp>
        <p:nvSpPr>
          <p:cNvPr id="7" name="Rectángulo 6">
            <a:extLst>
              <a:ext uri="{FF2B5EF4-FFF2-40B4-BE49-F238E27FC236}">
                <a16:creationId xmlns:a16="http://schemas.microsoft.com/office/drawing/2014/main" id="{77F4C994-6913-E38A-702A-A9A6C9438141}"/>
              </a:ext>
            </a:extLst>
          </p:cNvPr>
          <p:cNvSpPr/>
          <p:nvPr/>
        </p:nvSpPr>
        <p:spPr>
          <a:xfrm>
            <a:off x="8339664" y="4772248"/>
            <a:ext cx="3046988" cy="369332"/>
          </a:xfrm>
          <a:prstGeom prst="rect">
            <a:avLst/>
          </a:prstGeom>
        </p:spPr>
        <p:txBody>
          <a:bodyPr wrap="none">
            <a:spAutoFit/>
          </a:bodyPr>
          <a:lstStyle/>
          <a:p>
            <a:pPr algn="ctr"/>
            <a:r>
              <a:rPr lang="es-MX" dirty="0">
                <a:solidFill>
                  <a:schemeClr val="bg1"/>
                </a:solidFill>
              </a:rPr>
              <a:t>https://copilot.microsoft.com/</a:t>
            </a:r>
          </a:p>
        </p:txBody>
      </p:sp>
      <p:sp>
        <p:nvSpPr>
          <p:cNvPr id="8" name="Marcador de contenido 2"/>
          <p:cNvSpPr>
            <a:spLocks noGrp="1"/>
          </p:cNvSpPr>
          <p:nvPr>
            <p:ph idx="1"/>
          </p:nvPr>
        </p:nvSpPr>
        <p:spPr>
          <a:xfrm>
            <a:off x="3450721" y="1532451"/>
            <a:ext cx="1725722" cy="462603"/>
          </a:xfrm>
        </p:spPr>
        <p:txBody>
          <a:bodyPr/>
          <a:lstStyle/>
          <a:p>
            <a:pPr marL="0" indent="0">
              <a:buNone/>
            </a:pPr>
            <a:r>
              <a:rPr lang="es-MX" dirty="0" smtClean="0"/>
              <a:t>Inicio y fin</a:t>
            </a:r>
            <a:endParaRPr lang="es-MX" dirty="0"/>
          </a:p>
        </p:txBody>
      </p:sp>
      <p:sp>
        <p:nvSpPr>
          <p:cNvPr id="9" name="Elipse 8"/>
          <p:cNvSpPr/>
          <p:nvPr/>
        </p:nvSpPr>
        <p:spPr>
          <a:xfrm>
            <a:off x="2242050" y="1397992"/>
            <a:ext cx="731520" cy="731520"/>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10" name="Rectángulo 9"/>
          <p:cNvSpPr/>
          <p:nvPr/>
        </p:nvSpPr>
        <p:spPr>
          <a:xfrm>
            <a:off x="1967730" y="2435629"/>
            <a:ext cx="1280160" cy="61514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11" name="Marcador de contenido 2"/>
          <p:cNvSpPr txBox="1">
            <a:spLocks/>
          </p:cNvSpPr>
          <p:nvPr/>
        </p:nvSpPr>
        <p:spPr>
          <a:xfrm>
            <a:off x="3450721" y="2511898"/>
            <a:ext cx="1725722" cy="46260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s-MX" dirty="0" smtClean="0"/>
              <a:t>Operaciones</a:t>
            </a:r>
            <a:endParaRPr lang="es-MX" dirty="0"/>
          </a:p>
        </p:txBody>
      </p:sp>
      <p:sp>
        <p:nvSpPr>
          <p:cNvPr id="12" name="Paralelogramo 11"/>
          <p:cNvSpPr/>
          <p:nvPr/>
        </p:nvSpPr>
        <p:spPr>
          <a:xfrm>
            <a:off x="1967730" y="3449782"/>
            <a:ext cx="1280160" cy="548640"/>
          </a:xfrm>
          <a:prstGeom prst="parallelogram">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13" name="Documento 12"/>
          <p:cNvSpPr/>
          <p:nvPr/>
        </p:nvSpPr>
        <p:spPr>
          <a:xfrm>
            <a:off x="1967730" y="4281054"/>
            <a:ext cx="1205346" cy="822960"/>
          </a:xfrm>
          <a:prstGeom prst="flowChartDocumen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14" name="Decisión 13"/>
          <p:cNvSpPr/>
          <p:nvPr/>
        </p:nvSpPr>
        <p:spPr>
          <a:xfrm>
            <a:off x="2177935" y="5277494"/>
            <a:ext cx="980902" cy="903178"/>
          </a:xfrm>
          <a:prstGeom prst="flowChartDecision">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15" name="Marcador de contenido 2"/>
          <p:cNvSpPr txBox="1">
            <a:spLocks/>
          </p:cNvSpPr>
          <p:nvPr/>
        </p:nvSpPr>
        <p:spPr>
          <a:xfrm>
            <a:off x="3450721" y="3492800"/>
            <a:ext cx="1725722" cy="46260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s-MX" dirty="0" smtClean="0"/>
              <a:t>Ingreso de datos</a:t>
            </a:r>
            <a:endParaRPr lang="es-MX" dirty="0"/>
          </a:p>
        </p:txBody>
      </p:sp>
      <p:sp>
        <p:nvSpPr>
          <p:cNvPr id="16" name="Marcador de contenido 2"/>
          <p:cNvSpPr txBox="1">
            <a:spLocks/>
          </p:cNvSpPr>
          <p:nvPr/>
        </p:nvSpPr>
        <p:spPr>
          <a:xfrm>
            <a:off x="3450721" y="4461232"/>
            <a:ext cx="1725722" cy="46260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s-MX" dirty="0" smtClean="0"/>
              <a:t>Salida de datos</a:t>
            </a:r>
            <a:endParaRPr lang="es-MX" dirty="0"/>
          </a:p>
        </p:txBody>
      </p:sp>
      <p:sp>
        <p:nvSpPr>
          <p:cNvPr id="17" name="Marcador de contenido 2"/>
          <p:cNvSpPr txBox="1">
            <a:spLocks/>
          </p:cNvSpPr>
          <p:nvPr/>
        </p:nvSpPr>
        <p:spPr>
          <a:xfrm>
            <a:off x="3517947" y="5533733"/>
            <a:ext cx="1725722" cy="46260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s-MX" dirty="0" smtClean="0"/>
              <a:t>Decisiones</a:t>
            </a:r>
            <a:endParaRPr lang="es-MX" dirty="0"/>
          </a:p>
        </p:txBody>
      </p:sp>
      <p:sp>
        <p:nvSpPr>
          <p:cNvPr id="4" name="CuadroTexto 3"/>
          <p:cNvSpPr txBox="1"/>
          <p:nvPr/>
        </p:nvSpPr>
        <p:spPr>
          <a:xfrm>
            <a:off x="1853738" y="318465"/>
            <a:ext cx="4015047" cy="954107"/>
          </a:xfrm>
          <a:prstGeom prst="rect">
            <a:avLst/>
          </a:prstGeom>
          <a:noFill/>
        </p:spPr>
        <p:txBody>
          <a:bodyPr wrap="square" rtlCol="0">
            <a:spAutoFit/>
          </a:bodyPr>
          <a:lstStyle/>
          <a:p>
            <a:pPr algn="ctr"/>
            <a:r>
              <a:rPr lang="es-MX" sz="2800" b="1" dirty="0" smtClean="0">
                <a:ln w="9525">
                  <a:solidFill>
                    <a:schemeClr val="bg1"/>
                  </a:solidFill>
                  <a:prstDash val="solid"/>
                </a:ln>
                <a:effectLst>
                  <a:outerShdw blurRad="12700" dist="38100" dir="2700000" algn="tl" rotWithShape="0">
                    <a:schemeClr val="bg1">
                      <a:lumMod val="50000"/>
                    </a:schemeClr>
                  </a:outerShdw>
                </a:effectLst>
              </a:rPr>
              <a:t>MAGNITUD DE VECTORES:</a:t>
            </a:r>
            <a:endParaRPr lang="es-MX" sz="2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4138573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4937761" y="349133"/>
            <a:ext cx="1155468" cy="1122220"/>
          </a:xfrm>
          <a:prstGeom prst="ellipse">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sz="1400" b="1" dirty="0" smtClean="0">
                <a:ln w="6600">
                  <a:solidFill>
                    <a:schemeClr val="accent2"/>
                  </a:solidFill>
                  <a:prstDash val="solid"/>
                </a:ln>
                <a:solidFill>
                  <a:srgbClr val="FFFFFF"/>
                </a:solidFill>
                <a:effectLst>
                  <a:outerShdw dist="38100" dir="2700000" algn="tl" rotWithShape="0">
                    <a:schemeClr val="accent2"/>
                  </a:outerShdw>
                </a:effectLst>
              </a:rPr>
              <a:t>INICIO</a:t>
            </a:r>
            <a:endParaRPr lang="es-MX" sz="14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Paralelogramo 4"/>
          <p:cNvSpPr/>
          <p:nvPr/>
        </p:nvSpPr>
        <p:spPr>
          <a:xfrm>
            <a:off x="4524202" y="1537854"/>
            <a:ext cx="1982585" cy="548640"/>
          </a:xfrm>
          <a:prstGeom prst="parallelogram">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smtClean="0"/>
              <a:t>INGRESAR X</a:t>
            </a:r>
            <a:endParaRPr lang="es-MX" dirty="0"/>
          </a:p>
        </p:txBody>
      </p:sp>
      <p:sp>
        <p:nvSpPr>
          <p:cNvPr id="6" name="Paralelogramo 5"/>
          <p:cNvSpPr/>
          <p:nvPr/>
        </p:nvSpPr>
        <p:spPr>
          <a:xfrm>
            <a:off x="4524201" y="2244436"/>
            <a:ext cx="1982585" cy="548640"/>
          </a:xfrm>
          <a:prstGeom prst="parallelogram">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smtClean="0"/>
              <a:t>INGRESAR Y</a:t>
            </a:r>
            <a:endParaRPr lang="es-MX" dirty="0"/>
          </a:p>
        </p:txBody>
      </p:sp>
      <p:sp>
        <p:nvSpPr>
          <p:cNvPr id="7" name="Rectángulo 6"/>
          <p:cNvSpPr/>
          <p:nvPr/>
        </p:nvSpPr>
        <p:spPr>
          <a:xfrm>
            <a:off x="3392629" y="2951018"/>
            <a:ext cx="4245727" cy="61514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smtClean="0"/>
              <a:t>Modulo </a:t>
            </a:r>
            <a:r>
              <a:rPr lang="es-MX" dirty="0" err="1" smtClean="0"/>
              <a:t>sqrt</a:t>
            </a:r>
            <a:r>
              <a:rPr lang="es-MX" dirty="0" smtClean="0"/>
              <a:t> (</a:t>
            </a:r>
            <a:r>
              <a:rPr lang="es-MX" dirty="0" err="1" smtClean="0"/>
              <a:t>pow</a:t>
            </a:r>
            <a:r>
              <a:rPr lang="es-MX" dirty="0" smtClean="0"/>
              <a:t> (x) + </a:t>
            </a:r>
            <a:r>
              <a:rPr lang="es-MX" dirty="0" err="1" smtClean="0"/>
              <a:t>pow</a:t>
            </a:r>
            <a:r>
              <a:rPr lang="es-MX" dirty="0" smtClean="0"/>
              <a:t> (y))</a:t>
            </a:r>
            <a:endParaRPr lang="es-MX" dirty="0"/>
          </a:p>
        </p:txBody>
      </p:sp>
      <p:sp>
        <p:nvSpPr>
          <p:cNvPr id="8" name="Rectángulo 7"/>
          <p:cNvSpPr/>
          <p:nvPr/>
        </p:nvSpPr>
        <p:spPr>
          <a:xfrm>
            <a:off x="3392629" y="3707477"/>
            <a:ext cx="4245727" cy="61514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smtClean="0"/>
              <a:t>teta=atan (y/x)</a:t>
            </a:r>
            <a:endParaRPr lang="es-MX" dirty="0"/>
          </a:p>
        </p:txBody>
      </p:sp>
      <p:sp>
        <p:nvSpPr>
          <p:cNvPr id="9" name="Documento 8"/>
          <p:cNvSpPr/>
          <p:nvPr/>
        </p:nvSpPr>
        <p:spPr>
          <a:xfrm>
            <a:off x="3392628" y="4463936"/>
            <a:ext cx="4245727" cy="822960"/>
          </a:xfrm>
          <a:prstGeom prst="flowChartDocumen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smtClean="0"/>
              <a:t>El modulo es “modulo” y el ángulo es “teta”</a:t>
            </a:r>
            <a:endParaRPr lang="es-MX" dirty="0"/>
          </a:p>
        </p:txBody>
      </p:sp>
      <p:sp>
        <p:nvSpPr>
          <p:cNvPr id="10" name="Elipse 9"/>
          <p:cNvSpPr/>
          <p:nvPr/>
        </p:nvSpPr>
        <p:spPr>
          <a:xfrm>
            <a:off x="5045822" y="5428213"/>
            <a:ext cx="939338" cy="939338"/>
          </a:xfrm>
          <a:prstGeom prst="ellipse">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sz="1100" dirty="0" smtClean="0"/>
              <a:t>FIN</a:t>
            </a:r>
            <a:endParaRPr lang="es-MX" sz="1100" dirty="0"/>
          </a:p>
        </p:txBody>
      </p:sp>
    </p:spTree>
    <p:extLst>
      <p:ext uri="{BB962C8B-B14F-4D97-AF65-F5344CB8AC3E}">
        <p14:creationId xmlns:p14="http://schemas.microsoft.com/office/powerpoint/2010/main" val="343854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1122" y="1425633"/>
            <a:ext cx="7439970" cy="4006734"/>
          </a:xfrm>
          <a:prstGeom prst="rect">
            <a:avLst/>
          </a:prstGeom>
        </p:spPr>
      </p:pic>
      <p:sp>
        <p:nvSpPr>
          <p:cNvPr id="5" name="Rectángulo 4"/>
          <p:cNvSpPr/>
          <p:nvPr/>
        </p:nvSpPr>
        <p:spPr>
          <a:xfrm>
            <a:off x="1928730" y="5960517"/>
            <a:ext cx="3784754" cy="369332"/>
          </a:xfrm>
          <a:prstGeom prst="rect">
            <a:avLst/>
          </a:prstGeom>
        </p:spPr>
        <p:txBody>
          <a:bodyPr wrap="none">
            <a:spAutoFit/>
          </a:bodyPr>
          <a:lstStyle/>
          <a:p>
            <a:r>
              <a:rPr lang="es-MX" dirty="0"/>
              <a:t>https://cplusplus.com/reference/cmath/</a:t>
            </a:r>
          </a:p>
        </p:txBody>
      </p:sp>
      <p:sp>
        <p:nvSpPr>
          <p:cNvPr id="6" name="Rectángulo 5">
            <a:extLst>
              <a:ext uri="{FF2B5EF4-FFF2-40B4-BE49-F238E27FC236}">
                <a16:creationId xmlns:a16="http://schemas.microsoft.com/office/drawing/2014/main" id="{128C380A-8904-F1FF-46A7-B759057C2B28}"/>
              </a:ext>
            </a:extLst>
          </p:cNvPr>
          <p:cNvSpPr/>
          <p:nvPr/>
        </p:nvSpPr>
        <p:spPr>
          <a:xfrm>
            <a:off x="7541092" y="0"/>
            <a:ext cx="4650908"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MX"/>
          </a:p>
        </p:txBody>
      </p:sp>
      <p:sp>
        <p:nvSpPr>
          <p:cNvPr id="7" name="Marcador de contenido 2">
            <a:extLst>
              <a:ext uri="{FF2B5EF4-FFF2-40B4-BE49-F238E27FC236}">
                <a16:creationId xmlns:a16="http://schemas.microsoft.com/office/drawing/2014/main" id="{667D1328-A694-4327-A93A-3D919FD65B27}"/>
              </a:ext>
            </a:extLst>
          </p:cNvPr>
          <p:cNvSpPr>
            <a:spLocks noGrp="1"/>
          </p:cNvSpPr>
          <p:nvPr>
            <p:ph idx="1"/>
          </p:nvPr>
        </p:nvSpPr>
        <p:spPr>
          <a:xfrm>
            <a:off x="7640659" y="2831938"/>
            <a:ext cx="4451773" cy="1194123"/>
          </a:xfrm>
        </p:spPr>
        <p:txBody>
          <a:bodyPr rtlCol="0"/>
          <a:lstStyle/>
          <a:p>
            <a:pPr algn="ctr"/>
            <a:r>
              <a:rPr lang="es-MX" dirty="0" smtClean="0">
                <a:solidFill>
                  <a:schemeClr val="bg1"/>
                </a:solidFill>
              </a:rPr>
              <a:t>Obtuvimos el código de la siguiente  </a:t>
            </a:r>
            <a:r>
              <a:rPr lang="es-MX" dirty="0" smtClean="0">
                <a:solidFill>
                  <a:schemeClr val="bg1"/>
                </a:solidFill>
              </a:rPr>
              <a:t>pagina (</a:t>
            </a:r>
            <a:r>
              <a:rPr lang="es-MX" dirty="0" smtClean="0">
                <a:solidFill>
                  <a:schemeClr val="bg1"/>
                </a:solidFill>
                <a:hlinkClick r:id="rId3"/>
              </a:rPr>
              <a:t>https</a:t>
            </a:r>
            <a:r>
              <a:rPr lang="es-MX" dirty="0">
                <a:solidFill>
                  <a:schemeClr val="bg1"/>
                </a:solidFill>
                <a:hlinkClick r:id="rId3"/>
              </a:rPr>
              <a:t>://cplusplus.com/reference/cmath</a:t>
            </a:r>
            <a:r>
              <a:rPr lang="es-MX" dirty="0" smtClean="0">
                <a:solidFill>
                  <a:schemeClr val="bg1"/>
                </a:solidFill>
                <a:hlinkClick r:id="rId3"/>
              </a:rPr>
              <a:t>/</a:t>
            </a:r>
            <a:r>
              <a:rPr lang="es-MX" dirty="0" smtClean="0">
                <a:solidFill>
                  <a:schemeClr val="bg1"/>
                </a:solidFill>
              </a:rPr>
              <a:t>) y lo copiamos en el </a:t>
            </a:r>
            <a:r>
              <a:rPr lang="es-MX" dirty="0" err="1" smtClean="0">
                <a:solidFill>
                  <a:schemeClr val="bg1"/>
                </a:solidFill>
              </a:rPr>
              <a:t>Developer</a:t>
            </a:r>
            <a:r>
              <a:rPr lang="es-MX" dirty="0" smtClean="0">
                <a:solidFill>
                  <a:schemeClr val="bg1"/>
                </a:solidFill>
              </a:rPr>
              <a:t> </a:t>
            </a:r>
            <a:r>
              <a:rPr lang="es-MX" dirty="0" err="1" smtClean="0">
                <a:solidFill>
                  <a:schemeClr val="bg1"/>
                </a:solidFill>
              </a:rPr>
              <a:t>PowerShell</a:t>
            </a:r>
            <a:endParaRPr lang="es-MX" dirty="0">
              <a:solidFill>
                <a:schemeClr val="bg1"/>
              </a:solidFill>
            </a:endParaRPr>
          </a:p>
        </p:txBody>
      </p:sp>
    </p:spTree>
    <p:extLst>
      <p:ext uri="{BB962C8B-B14F-4D97-AF65-F5344CB8AC3E}">
        <p14:creationId xmlns:p14="http://schemas.microsoft.com/office/powerpoint/2010/main" val="815759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529541" y="1524915"/>
            <a:ext cx="9166168" cy="4988878"/>
          </a:xfrm>
          <a:prstGeom prst="rect">
            <a:avLst/>
          </a:prstGeom>
        </p:spPr>
      </p:pic>
      <p:sp>
        <p:nvSpPr>
          <p:cNvPr id="5" name="Título 1"/>
          <p:cNvSpPr>
            <a:spLocks noGrp="1"/>
          </p:cNvSpPr>
          <p:nvPr>
            <p:ph type="title"/>
          </p:nvPr>
        </p:nvSpPr>
        <p:spPr>
          <a:xfrm>
            <a:off x="2247761" y="233172"/>
            <a:ext cx="7729728" cy="1188720"/>
          </a:xfrm>
        </p:spPr>
        <p:txBody>
          <a:bodyPr>
            <a:normAutofit fontScale="90000"/>
          </a:bodyPr>
          <a:lstStyle/>
          <a:p>
            <a:r>
              <a:rPr lang="es-MX" cap="none" dirty="0"/>
              <a:t>P</a:t>
            </a:r>
            <a:r>
              <a:rPr lang="es-MX" cap="none" dirty="0" smtClean="0"/>
              <a:t>ara esta actividad utilizamos códigos para obtener valores en “x” y “y” y también para obtener el modulo y un ángulo</a:t>
            </a:r>
            <a:endParaRPr lang="es-MX" cap="none" dirty="0"/>
          </a:p>
        </p:txBody>
      </p:sp>
    </p:spTree>
    <p:extLst>
      <p:ext uri="{BB962C8B-B14F-4D97-AF65-F5344CB8AC3E}">
        <p14:creationId xmlns:p14="http://schemas.microsoft.com/office/powerpoint/2010/main" val="2814967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31136" y="316299"/>
            <a:ext cx="7729728" cy="1188720"/>
          </a:xfrm>
        </p:spPr>
        <p:txBody>
          <a:bodyPr>
            <a:normAutofit fontScale="90000"/>
          </a:bodyPr>
          <a:lstStyle/>
          <a:p>
            <a:pPr marL="457200" indent="-457200">
              <a:buFont typeface="Arial" panose="020B0604020202020204" pitchFamily="34" charset="0"/>
              <a:buChar char="•"/>
            </a:pPr>
            <a:r>
              <a:rPr lang="es-MX" dirty="0" smtClean="0"/>
              <a:t>UTILIZAMOS EL SIGUIENTE CODIGO PARA OBTENER UNA MATRIZ DE 2 X 2</a:t>
            </a:r>
            <a:endParaRPr lang="es-MX" dirty="0"/>
          </a:p>
        </p:txBody>
      </p:sp>
      <p:sp>
        <p:nvSpPr>
          <p:cNvPr id="3" name="Marcador de contenido 2"/>
          <p:cNvSpPr>
            <a:spLocks noGrp="1"/>
          </p:cNvSpPr>
          <p:nvPr>
            <p:ph idx="1"/>
          </p:nvPr>
        </p:nvSpPr>
        <p:spPr>
          <a:xfrm>
            <a:off x="327522" y="2625334"/>
            <a:ext cx="7729728" cy="3101983"/>
          </a:xfrm>
        </p:spPr>
        <p:txBody>
          <a:bodyPr/>
          <a:lstStyle/>
          <a:p>
            <a:pPr marL="0" indent="0">
              <a:buNone/>
            </a:pPr>
            <a:r>
              <a:rPr lang="en-US" dirty="0" err="1">
                <a:hlinkClick r:id="rId2"/>
              </a:rPr>
              <a:t>MatrizXd</a:t>
            </a:r>
            <a:r>
              <a:rPr lang="en-US" dirty="0"/>
              <a:t> m(2,2);</a:t>
            </a:r>
          </a:p>
          <a:p>
            <a:pPr marL="0" indent="0">
              <a:buNone/>
            </a:pPr>
            <a:r>
              <a:rPr lang="en-US" dirty="0"/>
              <a:t>m(0,0) = 3;</a:t>
            </a:r>
          </a:p>
          <a:p>
            <a:pPr marL="0" indent="0">
              <a:buNone/>
            </a:pPr>
            <a:r>
              <a:rPr lang="en-US" dirty="0"/>
              <a:t>m(1,0) = 2,5;</a:t>
            </a:r>
          </a:p>
          <a:p>
            <a:pPr marL="0" indent="0">
              <a:buNone/>
            </a:pPr>
            <a:r>
              <a:rPr lang="en-US" dirty="0"/>
              <a:t>m(0,1) = -</a:t>
            </a:r>
            <a:r>
              <a:rPr lang="en-US" dirty="0" smtClean="0"/>
              <a:t>1;</a:t>
            </a:r>
          </a:p>
          <a:p>
            <a:pPr marL="0" indent="0">
              <a:buNone/>
            </a:pPr>
            <a:r>
              <a:rPr lang="en-US" dirty="0" smtClean="0"/>
              <a:t>m(1,1</a:t>
            </a:r>
            <a:r>
              <a:rPr lang="en-US" dirty="0"/>
              <a:t>) = m(1,0) + m(0,1);</a:t>
            </a:r>
          </a:p>
          <a:p>
            <a:pPr marL="0" indent="0">
              <a:buNone/>
            </a:pPr>
            <a:r>
              <a:rPr lang="en-US" dirty="0" err="1"/>
              <a:t>std</a:t>
            </a:r>
            <a:r>
              <a:rPr lang="en-US" dirty="0"/>
              <a:t>::</a:t>
            </a:r>
            <a:r>
              <a:rPr lang="en-US" dirty="0" err="1"/>
              <a:t>cout</a:t>
            </a:r>
            <a:r>
              <a:rPr lang="en-US" dirty="0"/>
              <a:t> &lt;&lt; m &lt;&lt; </a:t>
            </a:r>
            <a:r>
              <a:rPr lang="en-US" dirty="0" err="1"/>
              <a:t>std</a:t>
            </a:r>
            <a:r>
              <a:rPr lang="en-US" dirty="0"/>
              <a:t>::</a:t>
            </a:r>
            <a:r>
              <a:rPr lang="en-US" dirty="0" err="1"/>
              <a:t>endl</a:t>
            </a:r>
            <a:r>
              <a:rPr lang="en-US" dirty="0"/>
              <a:t>;</a:t>
            </a:r>
          </a:p>
          <a:p>
            <a:pPr marL="0" indent="0">
              <a:buNone/>
            </a:pPr>
            <a:endParaRPr lang="es-MX" dirty="0" smtClean="0"/>
          </a:p>
          <a:p>
            <a:pPr marL="0" indent="0">
              <a:buNone/>
            </a:pPr>
            <a:endParaRPr lang="es-MX" dirty="0"/>
          </a:p>
        </p:txBody>
      </p:sp>
      <p:pic>
        <p:nvPicPr>
          <p:cNvPr id="4" name="Imagen 3"/>
          <p:cNvPicPr>
            <a:picLocks noChangeAspect="1"/>
          </p:cNvPicPr>
          <p:nvPr/>
        </p:nvPicPr>
        <p:blipFill>
          <a:blip r:embed="rId3"/>
          <a:stretch>
            <a:fillRect/>
          </a:stretch>
        </p:blipFill>
        <p:spPr>
          <a:xfrm>
            <a:off x="3403836" y="2102968"/>
            <a:ext cx="8655161" cy="36243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ángulo 4"/>
          <p:cNvSpPr/>
          <p:nvPr/>
        </p:nvSpPr>
        <p:spPr>
          <a:xfrm>
            <a:off x="952043" y="6065017"/>
            <a:ext cx="4903586" cy="369332"/>
          </a:xfrm>
          <a:prstGeom prst="rect">
            <a:avLst/>
          </a:prstGeom>
        </p:spPr>
        <p:txBody>
          <a:bodyPr wrap="none">
            <a:spAutoFit/>
          </a:bodyPr>
          <a:lstStyle/>
          <a:p>
            <a:r>
              <a:rPr lang="es-MX" dirty="0"/>
              <a:t>https://eigen.tuxfamily.org/dox/GettingStarted.html</a:t>
            </a:r>
          </a:p>
        </p:txBody>
      </p:sp>
    </p:spTree>
    <p:extLst>
      <p:ext uri="{BB962C8B-B14F-4D97-AF65-F5344CB8AC3E}">
        <p14:creationId xmlns:p14="http://schemas.microsoft.com/office/powerpoint/2010/main" val="1013376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FAD01-9579-C89E-8BE8-3310F2AFE69D}"/>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F026B88F-BE8C-0D5A-AF65-A09955FD05CF}"/>
              </a:ext>
            </a:extLst>
          </p:cNvPr>
          <p:cNvSpPr/>
          <p:nvPr/>
        </p:nvSpPr>
        <p:spPr>
          <a:xfrm>
            <a:off x="0" y="0"/>
            <a:ext cx="4650908"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C65A80DC-1D8F-3206-CD79-F16F421E6DC5}"/>
              </a:ext>
            </a:extLst>
          </p:cNvPr>
          <p:cNvSpPr>
            <a:spLocks noGrp="1"/>
          </p:cNvSpPr>
          <p:nvPr>
            <p:ph type="title"/>
          </p:nvPr>
        </p:nvSpPr>
        <p:spPr>
          <a:xfrm>
            <a:off x="423099" y="3350028"/>
            <a:ext cx="3804708" cy="1825995"/>
          </a:xfrm>
          <a:noFill/>
          <a:ln>
            <a:solidFill>
              <a:schemeClr val="bg1"/>
            </a:solidFill>
          </a:ln>
          <a:effectLst>
            <a:glow rad="152400">
              <a:schemeClr val="bg1">
                <a:alpha val="13000"/>
              </a:schemeClr>
            </a:glow>
          </a:effectLst>
        </p:spPr>
        <p:txBody>
          <a:bodyPr wrap="square" rtlCol="0">
            <a:normAutofit/>
          </a:bodyPr>
          <a:lstStyle/>
          <a:p>
            <a:pPr rtl="0"/>
            <a:r>
              <a:rPr lang="es-ES" dirty="0">
                <a:solidFill>
                  <a:schemeClr val="bg1"/>
                </a:solidFill>
              </a:rPr>
              <a:t>CLASE </a:t>
            </a:r>
            <a:r>
              <a:rPr lang="es-ES" dirty="0">
                <a:solidFill>
                  <a:schemeClr val="bg1"/>
                </a:solidFill>
              </a:rPr>
              <a:t>7</a:t>
            </a:r>
            <a:r>
              <a:rPr lang="es-ES" dirty="0" smtClean="0">
                <a:solidFill>
                  <a:schemeClr val="bg1"/>
                </a:solidFill>
              </a:rPr>
              <a:t>: Visual </a:t>
            </a:r>
            <a:r>
              <a:rPr lang="es-ES" dirty="0" err="1" smtClean="0">
                <a:solidFill>
                  <a:schemeClr val="bg1"/>
                </a:solidFill>
              </a:rPr>
              <a:t>studio</a:t>
            </a:r>
            <a:endParaRPr lang="es-MX" dirty="0">
              <a:solidFill>
                <a:schemeClr val="bg1"/>
              </a:solidFill>
            </a:endParaRPr>
          </a:p>
        </p:txBody>
      </p:sp>
      <p:sp>
        <p:nvSpPr>
          <p:cNvPr id="9" name="Marcador de contenido 2"/>
          <p:cNvSpPr>
            <a:spLocks noGrp="1"/>
          </p:cNvSpPr>
          <p:nvPr>
            <p:ph idx="1"/>
          </p:nvPr>
        </p:nvSpPr>
        <p:spPr>
          <a:xfrm>
            <a:off x="5689231" y="485048"/>
            <a:ext cx="5532951" cy="3101983"/>
          </a:xfrm>
        </p:spPr>
        <p:txBody>
          <a:bodyPr>
            <a:normAutofit lnSpcReduction="10000"/>
          </a:bodyPr>
          <a:lstStyle/>
          <a:p>
            <a:pPr marL="0" indent="0">
              <a:buNone/>
            </a:pPr>
            <a:r>
              <a:rPr lang="es-MX" dirty="0" smtClean="0"/>
              <a:t>COMANDO:</a:t>
            </a:r>
            <a:endParaRPr lang="es-MX" dirty="0" smtClean="0"/>
          </a:p>
          <a:p>
            <a:r>
              <a:rPr lang="es-MX" b="1" u="sng" dirty="0" err="1" smtClean="0">
                <a:effectLst>
                  <a:outerShdw blurRad="38100" dist="38100" dir="2700000" algn="tl">
                    <a:srgbClr val="000000">
                      <a:alpha val="43137"/>
                    </a:srgbClr>
                  </a:outerShdw>
                </a:effectLst>
              </a:rPr>
              <a:t>devenv</a:t>
            </a:r>
            <a:r>
              <a:rPr lang="es-MX" b="1" u="sng" dirty="0" smtClean="0">
                <a:effectLst>
                  <a:outerShdw blurRad="38100" dist="38100" dir="2700000" algn="tl">
                    <a:srgbClr val="000000">
                      <a:alpha val="43137"/>
                    </a:srgbClr>
                  </a:outerShdw>
                </a:effectLst>
              </a:rPr>
              <a:t> </a:t>
            </a:r>
            <a:r>
              <a:rPr lang="es-MX" b="1" u="sng" dirty="0" smtClean="0">
                <a:effectLst>
                  <a:outerShdw blurRad="38100" dist="38100" dir="2700000" algn="tl">
                    <a:srgbClr val="000000">
                      <a:alpha val="43137"/>
                    </a:srgbClr>
                  </a:outerShdw>
                </a:effectLst>
              </a:rPr>
              <a:t>. </a:t>
            </a:r>
            <a:r>
              <a:rPr lang="es-MX" b="1" dirty="0" smtClean="0"/>
              <a:t>(Visual Studio)</a:t>
            </a:r>
            <a:r>
              <a:rPr lang="es-MX" dirty="0" smtClean="0"/>
              <a:t>: </a:t>
            </a:r>
            <a:r>
              <a:rPr lang="es-MX" dirty="0" smtClean="0"/>
              <a:t>Es como el </a:t>
            </a:r>
            <a:r>
              <a:rPr lang="es-MX" dirty="0" err="1" smtClean="0"/>
              <a:t>notepad</a:t>
            </a:r>
            <a:r>
              <a:rPr lang="es-MX" dirty="0" smtClean="0"/>
              <a:t> solo que con colores.</a:t>
            </a:r>
          </a:p>
          <a:p>
            <a:pPr algn="just"/>
            <a:r>
              <a:rPr lang="es-MX" dirty="0"/>
              <a:t>¿Qué es? </a:t>
            </a:r>
            <a:r>
              <a:rPr lang="es-MX" dirty="0" smtClean="0"/>
              <a:t>Es </a:t>
            </a:r>
            <a:r>
              <a:rPr lang="es-MX" dirty="0"/>
              <a:t>una plataforma de lanzamiento creativa que puede utilizar para editar, depurar y compilar código y, finalmente, publicar una aplicación. Además del editor y depurador estándar que ofrecen la mayoría de IDE, Visual Studio incluye compiladores, herramientas de completado de código, diseñadores gráficos y muchas más funciones para mejorar el proceso de desarrollo de software.</a:t>
            </a:r>
            <a:endParaRPr lang="es-MX" dirty="0"/>
          </a:p>
        </p:txBody>
      </p:sp>
      <p:pic>
        <p:nvPicPr>
          <p:cNvPr id="2050" name="Picture 2" descr="Microsoft presenta Visual Studio 2017 para facilitar el trabajo de los  desarrolladores - MVP Cluster"/>
          <p:cNvPicPr>
            <a:picLocks noChangeAspect="1" noChangeArrowheads="1"/>
          </p:cNvPicPr>
          <p:nvPr/>
        </p:nvPicPr>
        <p:blipFill rotWithShape="1">
          <a:blip r:embed="rId3">
            <a:extLst>
              <a:ext uri="{28A0092B-C50C-407E-A947-70E740481C1C}">
                <a14:useLocalDpi xmlns:a14="http://schemas.microsoft.com/office/drawing/2010/main" val="0"/>
              </a:ext>
            </a:extLst>
          </a:blip>
          <a:srcRect l="16266" r="17351"/>
          <a:stretch/>
        </p:blipFill>
        <p:spPr bwMode="auto">
          <a:xfrm>
            <a:off x="920680" y="852054"/>
            <a:ext cx="2809545" cy="16459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6196390" y="3759850"/>
            <a:ext cx="4309685" cy="23391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97667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18218" y="393609"/>
            <a:ext cx="10736719" cy="1967206"/>
          </a:xfrm>
        </p:spPr>
        <p:txBody>
          <a:bodyPr/>
          <a:lstStyle/>
          <a:p>
            <a:pPr marL="0" indent="0" algn="just">
              <a:buNone/>
            </a:pPr>
            <a:r>
              <a:rPr lang="es-MX" dirty="0" smtClean="0"/>
              <a:t>EJERCICIO: Hicimos unas matrices en el programa visual </a:t>
            </a:r>
            <a:r>
              <a:rPr lang="es-MX" dirty="0" err="1" smtClean="0"/>
              <a:t>studio</a:t>
            </a:r>
            <a:r>
              <a:rPr lang="es-MX" dirty="0" smtClean="0"/>
              <a:t> y después aplicamos una multiplicación y una resta entre ellas.</a:t>
            </a:r>
            <a:endParaRPr lang="es-MX" dirty="0" smtClean="0"/>
          </a:p>
          <a:p>
            <a:pPr marL="0" indent="0">
              <a:buNone/>
            </a:pPr>
            <a:endParaRPr lang="es-MX" dirty="0"/>
          </a:p>
        </p:txBody>
      </p:sp>
      <p:pic>
        <p:nvPicPr>
          <p:cNvPr id="4" name="Imagen 3"/>
          <p:cNvPicPr>
            <a:picLocks noChangeAspect="1"/>
          </p:cNvPicPr>
          <p:nvPr/>
        </p:nvPicPr>
        <p:blipFill>
          <a:blip r:embed="rId2"/>
          <a:stretch>
            <a:fillRect/>
          </a:stretch>
        </p:blipFill>
        <p:spPr>
          <a:xfrm>
            <a:off x="2335091" y="1291487"/>
            <a:ext cx="7860135" cy="39853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91756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FAD01-9579-C89E-8BE8-3310F2AFE69D}"/>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F026B88F-BE8C-0D5A-AF65-A09955FD05CF}"/>
              </a:ext>
            </a:extLst>
          </p:cNvPr>
          <p:cNvSpPr/>
          <p:nvPr/>
        </p:nvSpPr>
        <p:spPr>
          <a:xfrm>
            <a:off x="7541092" y="0"/>
            <a:ext cx="4650908"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C65A80DC-1D8F-3206-CD79-F16F421E6DC5}"/>
              </a:ext>
            </a:extLst>
          </p:cNvPr>
          <p:cNvSpPr>
            <a:spLocks noGrp="1"/>
          </p:cNvSpPr>
          <p:nvPr>
            <p:ph type="title"/>
          </p:nvPr>
        </p:nvSpPr>
        <p:spPr>
          <a:xfrm>
            <a:off x="7964192" y="3673380"/>
            <a:ext cx="3804708" cy="1825995"/>
          </a:xfrm>
          <a:noFill/>
          <a:ln>
            <a:solidFill>
              <a:schemeClr val="bg1"/>
            </a:solidFill>
          </a:ln>
          <a:effectLst>
            <a:glow rad="152400">
              <a:schemeClr val="bg1">
                <a:alpha val="13000"/>
              </a:schemeClr>
            </a:glow>
          </a:effectLst>
        </p:spPr>
        <p:txBody>
          <a:bodyPr wrap="square" rtlCol="0">
            <a:normAutofit/>
          </a:bodyPr>
          <a:lstStyle/>
          <a:p>
            <a:pPr rtl="0"/>
            <a:r>
              <a:rPr lang="es-ES" dirty="0">
                <a:solidFill>
                  <a:schemeClr val="bg1"/>
                </a:solidFill>
              </a:rPr>
              <a:t>CLASE </a:t>
            </a:r>
            <a:r>
              <a:rPr lang="es-ES" dirty="0" smtClean="0">
                <a:solidFill>
                  <a:schemeClr val="bg1"/>
                </a:solidFill>
              </a:rPr>
              <a:t>8: MATRICES</a:t>
            </a:r>
            <a:endParaRPr lang="es-MX" dirty="0">
              <a:solidFill>
                <a:schemeClr val="bg1"/>
              </a:solidFill>
            </a:endParaRPr>
          </a:p>
        </p:txBody>
      </p:sp>
      <p:sp>
        <p:nvSpPr>
          <p:cNvPr id="9" name="Marcador de contenido 2"/>
          <p:cNvSpPr>
            <a:spLocks noGrp="1"/>
          </p:cNvSpPr>
          <p:nvPr>
            <p:ph idx="1"/>
          </p:nvPr>
        </p:nvSpPr>
        <p:spPr>
          <a:xfrm>
            <a:off x="634952" y="763763"/>
            <a:ext cx="5532951" cy="3101983"/>
          </a:xfrm>
        </p:spPr>
        <p:txBody>
          <a:bodyPr>
            <a:normAutofit/>
          </a:bodyPr>
          <a:lstStyle/>
          <a:p>
            <a:r>
              <a:rPr lang="es-MX" dirty="0" smtClean="0"/>
              <a:t>En esta clase realizamos una matriz de 6 x 6 y luego obtuvimos su determinante, inversa y conjugación</a:t>
            </a:r>
            <a:endParaRPr lang="es-MX" dirty="0"/>
          </a:p>
        </p:txBody>
      </p:sp>
      <p:pic>
        <p:nvPicPr>
          <p:cNvPr id="7" name="Imagen 6"/>
          <p:cNvPicPr>
            <a:picLocks noChangeAspect="1"/>
          </p:cNvPicPr>
          <p:nvPr/>
        </p:nvPicPr>
        <p:blipFill>
          <a:blip r:embed="rId3"/>
          <a:stretch>
            <a:fillRect/>
          </a:stretch>
        </p:blipFill>
        <p:spPr>
          <a:xfrm>
            <a:off x="128635" y="2163080"/>
            <a:ext cx="7379066" cy="39819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Imagen 7"/>
          <p:cNvPicPr>
            <a:picLocks noChangeAspect="1"/>
          </p:cNvPicPr>
          <p:nvPr/>
        </p:nvPicPr>
        <p:blipFill>
          <a:blip r:embed="rId4"/>
          <a:stretch>
            <a:fillRect/>
          </a:stretch>
        </p:blipFill>
        <p:spPr>
          <a:xfrm>
            <a:off x="6501116" y="263471"/>
            <a:ext cx="5137959" cy="27509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2023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FAD01-9579-C89E-8BE8-3310F2AFE69D}"/>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F026B88F-BE8C-0D5A-AF65-A09955FD05CF}"/>
              </a:ext>
            </a:extLst>
          </p:cNvPr>
          <p:cNvSpPr/>
          <p:nvPr/>
        </p:nvSpPr>
        <p:spPr>
          <a:xfrm>
            <a:off x="0" y="0"/>
            <a:ext cx="4650908"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C65A80DC-1D8F-3206-CD79-F16F421E6DC5}"/>
              </a:ext>
            </a:extLst>
          </p:cNvPr>
          <p:cNvSpPr>
            <a:spLocks noGrp="1"/>
          </p:cNvSpPr>
          <p:nvPr>
            <p:ph type="title"/>
          </p:nvPr>
        </p:nvSpPr>
        <p:spPr>
          <a:xfrm>
            <a:off x="423100" y="569711"/>
            <a:ext cx="3804708" cy="1297190"/>
          </a:xfrm>
          <a:noFill/>
          <a:ln>
            <a:solidFill>
              <a:schemeClr val="bg1"/>
            </a:solidFill>
          </a:ln>
          <a:effectLst>
            <a:glow rad="152400">
              <a:schemeClr val="bg1">
                <a:alpha val="13000"/>
              </a:schemeClr>
            </a:glow>
          </a:effectLst>
        </p:spPr>
        <p:txBody>
          <a:bodyPr wrap="square" rtlCol="0">
            <a:normAutofit/>
          </a:bodyPr>
          <a:lstStyle/>
          <a:p>
            <a:pPr rtl="0"/>
            <a:r>
              <a:rPr lang="es-ES" dirty="0">
                <a:solidFill>
                  <a:schemeClr val="bg1"/>
                </a:solidFill>
              </a:rPr>
              <a:t>CLASE </a:t>
            </a:r>
            <a:r>
              <a:rPr lang="es-ES" dirty="0" smtClean="0">
                <a:solidFill>
                  <a:schemeClr val="bg1"/>
                </a:solidFill>
              </a:rPr>
              <a:t>9: MATRICES</a:t>
            </a:r>
            <a:endParaRPr lang="es-MX" dirty="0">
              <a:solidFill>
                <a:schemeClr val="bg1"/>
              </a:solidFill>
            </a:endParaRPr>
          </a:p>
        </p:txBody>
      </p:sp>
      <p:sp>
        <p:nvSpPr>
          <p:cNvPr id="9" name="Marcador de contenido 2"/>
          <p:cNvSpPr>
            <a:spLocks noGrp="1"/>
          </p:cNvSpPr>
          <p:nvPr>
            <p:ph idx="1"/>
          </p:nvPr>
        </p:nvSpPr>
        <p:spPr>
          <a:xfrm>
            <a:off x="5505141" y="161822"/>
            <a:ext cx="5532951" cy="3101983"/>
          </a:xfrm>
        </p:spPr>
        <p:txBody>
          <a:bodyPr>
            <a:normAutofit lnSpcReduction="10000"/>
          </a:bodyPr>
          <a:lstStyle/>
          <a:p>
            <a:r>
              <a:rPr lang="es-MX" dirty="0" smtClean="0"/>
              <a:t> Comandos nuevos</a:t>
            </a:r>
          </a:p>
          <a:p>
            <a:r>
              <a:rPr lang="es-MX" b="1" u="sng" dirty="0" err="1">
                <a:effectLst>
                  <a:outerShdw blurRad="38100" dist="38100" dir="2700000" algn="tl">
                    <a:srgbClr val="000000">
                      <a:alpha val="43137"/>
                    </a:srgbClr>
                  </a:outerShdw>
                </a:effectLst>
              </a:rPr>
              <a:t>int</a:t>
            </a:r>
            <a:r>
              <a:rPr lang="es-MX" b="1" u="sng" dirty="0">
                <a:effectLst>
                  <a:outerShdw blurRad="38100" dist="38100" dir="2700000" algn="tl">
                    <a:srgbClr val="000000">
                      <a:alpha val="43137"/>
                    </a:srgbClr>
                  </a:outerShdw>
                </a:effectLst>
              </a:rPr>
              <a:t> </a:t>
            </a:r>
            <a:r>
              <a:rPr lang="es-MX" b="1" u="sng" dirty="0" err="1">
                <a:effectLst>
                  <a:outerShdw blurRad="38100" dist="38100" dir="2700000" algn="tl">
                    <a:srgbClr val="000000">
                      <a:alpha val="43137"/>
                    </a:srgbClr>
                  </a:outerShdw>
                </a:effectLst>
              </a:rPr>
              <a:t>foo</a:t>
            </a:r>
            <a:r>
              <a:rPr lang="es-MX" b="1" u="sng" dirty="0">
                <a:effectLst>
                  <a:outerShdw blurRad="38100" dist="38100" dir="2700000" algn="tl">
                    <a:srgbClr val="000000">
                      <a:alpha val="43137"/>
                    </a:srgbClr>
                  </a:outerShdw>
                </a:effectLst>
              </a:rPr>
              <a:t> </a:t>
            </a:r>
            <a:r>
              <a:rPr lang="es-MX" dirty="0"/>
              <a:t>= 98;</a:t>
            </a:r>
          </a:p>
          <a:p>
            <a:r>
              <a:rPr lang="es-MX" b="1" u="sng" dirty="0" err="1">
                <a:effectLst>
                  <a:outerShdw blurRad="38100" dist="38100" dir="2700000" algn="tl">
                    <a:srgbClr val="000000">
                      <a:alpha val="43137"/>
                    </a:srgbClr>
                  </a:outerShdw>
                </a:effectLst>
              </a:rPr>
              <a:t>double</a:t>
            </a:r>
            <a:r>
              <a:rPr lang="es-MX" b="1" u="sng" dirty="0">
                <a:effectLst>
                  <a:outerShdw blurRad="38100" dist="38100" dir="2700000" algn="tl">
                    <a:srgbClr val="000000">
                      <a:alpha val="43137"/>
                    </a:srgbClr>
                  </a:outerShdw>
                </a:effectLst>
              </a:rPr>
              <a:t> F</a:t>
            </a:r>
            <a:r>
              <a:rPr lang="es-MX" dirty="0"/>
              <a:t> = 0;</a:t>
            </a:r>
          </a:p>
          <a:p>
            <a:r>
              <a:rPr lang="es-MX" b="1" u="sng" dirty="0" err="1">
                <a:effectLst>
                  <a:outerShdw blurRad="38100" dist="38100" dir="2700000" algn="tl">
                    <a:srgbClr val="000000">
                      <a:alpha val="43137"/>
                    </a:srgbClr>
                  </a:outerShdw>
                </a:effectLst>
              </a:rPr>
              <a:t>double</a:t>
            </a:r>
            <a:r>
              <a:rPr lang="es-MX" b="1" u="sng" dirty="0">
                <a:effectLst>
                  <a:outerShdw blurRad="38100" dist="38100" dir="2700000" algn="tl">
                    <a:srgbClr val="000000">
                      <a:alpha val="43137"/>
                    </a:srgbClr>
                  </a:outerShdw>
                </a:effectLst>
              </a:rPr>
              <a:t> masa </a:t>
            </a:r>
            <a:r>
              <a:rPr lang="es-MX" dirty="0"/>
              <a:t>= 0;</a:t>
            </a:r>
          </a:p>
          <a:p>
            <a:r>
              <a:rPr lang="es-MX" b="1" u="sng" dirty="0" err="1">
                <a:effectLst>
                  <a:outerShdw blurRad="38100" dist="38100" dir="2700000" algn="tl">
                    <a:srgbClr val="000000">
                      <a:alpha val="43137"/>
                    </a:srgbClr>
                  </a:outerShdw>
                </a:effectLst>
              </a:rPr>
              <a:t>char</a:t>
            </a:r>
            <a:r>
              <a:rPr lang="es-MX" b="1" u="sng" dirty="0">
                <a:effectLst>
                  <a:outerShdw blurRad="38100" dist="38100" dir="2700000" algn="tl">
                    <a:srgbClr val="000000">
                      <a:alpha val="43137"/>
                    </a:srgbClr>
                  </a:outerShdw>
                </a:effectLst>
              </a:rPr>
              <a:t> letra </a:t>
            </a:r>
            <a:r>
              <a:rPr lang="es-MX" dirty="0"/>
              <a:t>= 'a';</a:t>
            </a:r>
          </a:p>
          <a:p>
            <a:r>
              <a:rPr lang="es-MX" b="1" u="sng" dirty="0" err="1">
                <a:effectLst>
                  <a:outerShdw blurRad="38100" dist="38100" dir="2700000" algn="tl">
                    <a:srgbClr val="000000">
                      <a:alpha val="43137"/>
                    </a:srgbClr>
                  </a:outerShdw>
                </a:effectLst>
              </a:rPr>
              <a:t>string</a:t>
            </a:r>
            <a:r>
              <a:rPr lang="es-MX" b="1" u="sng" dirty="0">
                <a:effectLst>
                  <a:outerShdw blurRad="38100" dist="38100" dir="2700000" algn="tl">
                    <a:srgbClr val="000000">
                      <a:alpha val="43137"/>
                    </a:srgbClr>
                  </a:outerShdw>
                </a:effectLst>
              </a:rPr>
              <a:t> texto</a:t>
            </a:r>
            <a:r>
              <a:rPr lang="es-MX" dirty="0"/>
              <a:t> = "El texto va entre comillas";</a:t>
            </a:r>
          </a:p>
          <a:p>
            <a:r>
              <a:rPr lang="es-MX" b="1" u="sng" dirty="0" err="1">
                <a:effectLst>
                  <a:outerShdw blurRad="38100" dist="38100" dir="2700000" algn="tl">
                    <a:srgbClr val="000000">
                      <a:alpha val="43137"/>
                    </a:srgbClr>
                  </a:outerShdw>
                </a:effectLst>
              </a:rPr>
              <a:t>const</a:t>
            </a:r>
            <a:r>
              <a:rPr lang="es-MX" b="1" u="sng" dirty="0">
                <a:effectLst>
                  <a:outerShdw blurRad="38100" dist="38100" dir="2700000" algn="tl">
                    <a:srgbClr val="000000">
                      <a:alpha val="43137"/>
                    </a:srgbClr>
                  </a:outerShdw>
                </a:effectLst>
              </a:rPr>
              <a:t> </a:t>
            </a:r>
            <a:r>
              <a:rPr lang="es-MX" b="1" u="sng" dirty="0" err="1">
                <a:effectLst>
                  <a:outerShdw blurRad="38100" dist="38100" dir="2700000" algn="tl">
                    <a:srgbClr val="000000">
                      <a:alpha val="43137"/>
                    </a:srgbClr>
                  </a:outerShdw>
                </a:effectLst>
              </a:rPr>
              <a:t>double</a:t>
            </a:r>
            <a:r>
              <a:rPr lang="es-MX" dirty="0"/>
              <a:t> gravedad = 9.81;</a:t>
            </a:r>
          </a:p>
          <a:p>
            <a:r>
              <a:rPr lang="es-MX" b="1" u="sng" dirty="0" err="1">
                <a:effectLst>
                  <a:outerShdw blurRad="38100" dist="38100" dir="2700000" algn="tl">
                    <a:srgbClr val="000000">
                      <a:alpha val="43137"/>
                    </a:srgbClr>
                  </a:outerShdw>
                </a:effectLst>
              </a:rPr>
              <a:t>bool</a:t>
            </a:r>
            <a:r>
              <a:rPr lang="es-MX" dirty="0"/>
              <a:t> respuesta = true;</a:t>
            </a:r>
            <a:endParaRPr lang="es-MX" dirty="0"/>
          </a:p>
        </p:txBody>
      </p:sp>
      <p:pic>
        <p:nvPicPr>
          <p:cNvPr id="10" name="Imagen 9"/>
          <p:cNvPicPr>
            <a:picLocks noChangeAspect="1"/>
          </p:cNvPicPr>
          <p:nvPr/>
        </p:nvPicPr>
        <p:blipFill>
          <a:blip r:embed="rId3"/>
          <a:stretch>
            <a:fillRect/>
          </a:stretch>
        </p:blipFill>
        <p:spPr>
          <a:xfrm>
            <a:off x="4368753" y="3351600"/>
            <a:ext cx="6937422" cy="3208558"/>
          </a:xfrm>
          <a:prstGeom prst="rect">
            <a:avLst/>
          </a:prstGeom>
          <a:ln>
            <a:noFill/>
          </a:ln>
          <a:effectLst>
            <a:outerShdw blurRad="292100" dist="139700" dir="2700000" algn="tl" rotWithShape="0">
              <a:srgbClr val="333333">
                <a:alpha val="65000"/>
              </a:srgbClr>
            </a:outerShdw>
          </a:effectLst>
        </p:spPr>
      </p:pic>
      <p:pic>
        <p:nvPicPr>
          <p:cNvPr id="4" name="Imagen 3"/>
          <p:cNvPicPr>
            <a:picLocks noChangeAspect="1"/>
          </p:cNvPicPr>
          <p:nvPr/>
        </p:nvPicPr>
        <p:blipFill rotWithShape="1">
          <a:blip r:embed="rId4"/>
          <a:srcRect r="34853"/>
          <a:stretch/>
        </p:blipFill>
        <p:spPr>
          <a:xfrm>
            <a:off x="149178" y="2446710"/>
            <a:ext cx="3536997" cy="2594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2045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0AF33C27-9C85-4B30-9AD7-879D48AFE4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20" name="Rectángulo 19">
            <a:extLst>
              <a:ext uri="{FF2B5EF4-FFF2-40B4-BE49-F238E27FC236}">
                <a16:creationId xmlns:a16="http://schemas.microsoft.com/office/drawing/2014/main" id="{6D5089DD-882D-4413-B8BF-4798BFD84A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3" name="Título 2"/>
          <p:cNvSpPr>
            <a:spLocks noGrp="1"/>
          </p:cNvSpPr>
          <p:nvPr>
            <p:ph type="title"/>
          </p:nvPr>
        </p:nvSpPr>
        <p:spPr>
          <a:xfrm>
            <a:off x="573577" y="2194976"/>
            <a:ext cx="6608618" cy="2842536"/>
          </a:xfrm>
        </p:spPr>
        <p:txBody>
          <a:bodyPr>
            <a:normAutofit/>
          </a:bodyPr>
          <a:lstStyle/>
          <a:p>
            <a:r>
              <a:rPr lang="es-MX" sz="1300" dirty="0" smtClean="0"/>
              <a:t>Se repaso </a:t>
            </a:r>
            <a:r>
              <a:rPr lang="es-MX" sz="1300" dirty="0"/>
              <a:t>sobre el uso de la computadora, </a:t>
            </a:r>
            <a:r>
              <a:rPr lang="es-MX" sz="1300" dirty="0" smtClean="0"/>
              <a:t>utilización de las teclas y comandos básicos</a:t>
            </a:r>
            <a:r>
              <a:rPr lang="es-MX" sz="1300" dirty="0"/>
              <a:t/>
            </a:r>
            <a:br>
              <a:rPr lang="es-MX" sz="1300" dirty="0"/>
            </a:br>
            <a:r>
              <a:rPr lang="es-MX" sz="1300" dirty="0"/>
              <a:t/>
            </a:r>
            <a:br>
              <a:rPr lang="es-MX" sz="1300" dirty="0"/>
            </a:br>
            <a:r>
              <a:rPr lang="es-MX" sz="1300" dirty="0" smtClean="0"/>
              <a:t>LAS COMPUTADORAS NO SON DE USO PERSONAL, SE UTILIZAN SOLO PARA USO ESCOLAR, EMPEZAMOS REALIZANDO UNA PRESENTACIÓN EN POWER POINT PARA LLEVAR UN RESGISTRO DE LAS CLASES DE PROGRAMACIÓN.</a:t>
            </a:r>
            <a:r>
              <a:rPr lang="es-MX" sz="1300" dirty="0"/>
              <a:t/>
            </a:r>
            <a:br>
              <a:rPr lang="es-MX" sz="1300" dirty="0"/>
            </a:br>
            <a:r>
              <a:rPr lang="es-MX" sz="1300" dirty="0" smtClean="0"/>
              <a:t>COMENZAMOS A UTILIZAR UN PROGRAMA DE C++ LLAMADO </a:t>
            </a:r>
            <a:r>
              <a:rPr lang="es-MX" sz="1300" dirty="0" err="1" smtClean="0"/>
              <a:t>developer</a:t>
            </a:r>
            <a:r>
              <a:rPr lang="es-MX" sz="1300" dirty="0" smtClean="0"/>
              <a:t> </a:t>
            </a:r>
            <a:r>
              <a:rPr lang="es-MX" sz="1300" dirty="0" err="1"/>
              <a:t>powershell</a:t>
            </a:r>
            <a:r>
              <a:rPr lang="es-MX" sz="1300" dirty="0"/>
              <a:t>, configuramos un solo código que nos da acceso al </a:t>
            </a:r>
            <a:r>
              <a:rPr lang="es-MX" sz="1300" dirty="0" err="1"/>
              <a:t>c</a:t>
            </a:r>
            <a:r>
              <a:rPr lang="es-MX" sz="1300" dirty="0" err="1" smtClean="0"/>
              <a:t>++</a:t>
            </a:r>
            <a:endParaRPr lang="es-MX" dirty="0"/>
          </a:p>
        </p:txBody>
      </p:sp>
      <p:pic>
        <p:nvPicPr>
          <p:cNvPr id="8" name="Marcador de contenido 8"/>
          <p:cNvPicPr>
            <a:picLocks noGrp="1" noChangeAspect="1"/>
          </p:cNvPicPr>
          <p:nvPr>
            <p:ph idx="1"/>
          </p:nvPr>
        </p:nvPicPr>
        <p:blipFill rotWithShape="1">
          <a:blip r:embed="rId3"/>
          <a:srcRect l="-128" t="73" r="64261" b="61514"/>
          <a:stretch/>
        </p:blipFill>
        <p:spPr>
          <a:xfrm>
            <a:off x="7755772" y="2350852"/>
            <a:ext cx="4180556" cy="251845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2895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93F0ADB5-A0B4-4B01-A8C4-FDC34CE22B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20" name="Rectángulo 19">
            <a:extLst>
              <a:ext uri="{FF2B5EF4-FFF2-40B4-BE49-F238E27FC236}">
                <a16:creationId xmlns:a16="http://schemas.microsoft.com/office/drawing/2014/main" id="{AA6D0FDE-0241-4C21-A720-A694753582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MX" dirty="0"/>
          </a:p>
        </p:txBody>
      </p:sp>
      <p:sp>
        <p:nvSpPr>
          <p:cNvPr id="2" name="Título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s-MX" dirty="0">
                <a:solidFill>
                  <a:srgbClr val="FFFFFF"/>
                </a:solidFill>
              </a:rPr>
              <a:t>TRABAJO COLAVORATIVO </a:t>
            </a:r>
            <a:endParaRPr lang="es-MX" dirty="0">
              <a:solidFill>
                <a:srgbClr val="FFFFFF"/>
              </a:solidFill>
            </a:endParaRPr>
          </a:p>
        </p:txBody>
      </p:sp>
      <p:sp>
        <p:nvSpPr>
          <p:cNvPr id="7" name="Título 2"/>
          <p:cNvSpPr txBox="1">
            <a:spLocks/>
          </p:cNvSpPr>
          <p:nvPr/>
        </p:nvSpPr>
        <p:spPr bwMode="black">
          <a:xfrm>
            <a:off x="5118838" y="249797"/>
            <a:ext cx="6608618" cy="5860057"/>
          </a:xfrm>
          <a:prstGeom prst="rect">
            <a:avLst/>
          </a:prstGeom>
          <a:solidFill>
            <a:srgbClr val="FFFFFF"/>
          </a:solidFill>
          <a:ln w="31750" cap="sq">
            <a:solidFill>
              <a:srgbClr val="404040"/>
            </a:solidFill>
            <a:miter lim="800000"/>
          </a:ln>
        </p:spPr>
        <p:txBody>
          <a:bodyPr vert="horz" lIns="182880" tIns="182880" rIns="182880" bIns="182880" rtlCol="0" anchor="ctr">
            <a:normAutofit fontScale="850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s-MX" sz="1400" b="1" dirty="0"/>
              <a:t>¿Qué es el trabajo colaborativo?</a:t>
            </a:r>
          </a:p>
          <a:p>
            <a:r>
              <a:rPr lang="es-MX" sz="1400" b="1" dirty="0" smtClean="0">
                <a:solidFill>
                  <a:srgbClr val="92D050"/>
                </a:solidFill>
              </a:rPr>
              <a:t>La </a:t>
            </a:r>
            <a:r>
              <a:rPr lang="es-MX" sz="1400" b="1" dirty="0">
                <a:solidFill>
                  <a:srgbClr val="92D050"/>
                </a:solidFill>
              </a:rPr>
              <a:t>tarea se realiza de forma grupal y no individual, compartiendo los conocimientos, lo que enriquece a todo el grupo.</a:t>
            </a:r>
          </a:p>
          <a:p>
            <a:r>
              <a:rPr lang="es-MX" sz="1400" b="1" dirty="0"/>
              <a:t>¿Cuál es la diferencia entre trabajo colaborativo y trabajo en equipo?</a:t>
            </a:r>
          </a:p>
          <a:p>
            <a:r>
              <a:rPr lang="es-MX" sz="1400" b="1" dirty="0" smtClean="0">
                <a:solidFill>
                  <a:srgbClr val="92D050"/>
                </a:solidFill>
              </a:rPr>
              <a:t>El </a:t>
            </a:r>
            <a:r>
              <a:rPr lang="es-MX" sz="1400" b="1" dirty="0">
                <a:solidFill>
                  <a:srgbClr val="92D050"/>
                </a:solidFill>
              </a:rPr>
              <a:t>trabajo en equipo, las tareas se reparten por igual entre los miembros, mientras que en el trabajo colaborativo se asignan de acuerdo a las habilidades y conocimientos de cada persona.  </a:t>
            </a:r>
          </a:p>
          <a:p>
            <a:r>
              <a:rPr lang="es-MX" sz="1400" b="1" dirty="0"/>
              <a:t>¿Qué es una computadora? </a:t>
            </a:r>
          </a:p>
          <a:p>
            <a:r>
              <a:rPr lang="es-MX" sz="1400" b="1" dirty="0" smtClean="0">
                <a:solidFill>
                  <a:srgbClr val="92D050"/>
                </a:solidFill>
              </a:rPr>
              <a:t>Es </a:t>
            </a:r>
            <a:r>
              <a:rPr lang="es-MX" sz="1400" b="1" dirty="0">
                <a:solidFill>
                  <a:srgbClr val="92D050"/>
                </a:solidFill>
              </a:rPr>
              <a:t>una maquina electrónica digital programable que ejecuta una serie de comandos para procesar los datos de entrada. </a:t>
            </a:r>
          </a:p>
          <a:p>
            <a:r>
              <a:rPr lang="es-MX" sz="1400" b="1" dirty="0"/>
              <a:t>¿Para que aprender a programar?</a:t>
            </a:r>
          </a:p>
          <a:p>
            <a:r>
              <a:rPr lang="es-MX" sz="1400" b="1" dirty="0" smtClean="0">
                <a:solidFill>
                  <a:srgbClr val="92D050"/>
                </a:solidFill>
              </a:rPr>
              <a:t>Supone </a:t>
            </a:r>
            <a:r>
              <a:rPr lang="es-MX" sz="1400" b="1" dirty="0">
                <a:solidFill>
                  <a:srgbClr val="92D050"/>
                </a:solidFill>
              </a:rPr>
              <a:t>a hablar y escribir u nuevo idioma, estimula el pensamiento lógico y estructurado. </a:t>
            </a:r>
          </a:p>
          <a:p>
            <a:r>
              <a:rPr lang="es-MX" sz="1400" b="1" dirty="0"/>
              <a:t>¿Qué es un lenguaje de programación?</a:t>
            </a:r>
          </a:p>
          <a:p>
            <a:r>
              <a:rPr lang="es-MX" sz="1400" b="1" dirty="0" smtClean="0">
                <a:solidFill>
                  <a:srgbClr val="92D050"/>
                </a:solidFill>
              </a:rPr>
              <a:t>Permiten </a:t>
            </a:r>
            <a:r>
              <a:rPr lang="es-MX" sz="1400" b="1" dirty="0">
                <a:solidFill>
                  <a:srgbClr val="92D050"/>
                </a:solidFill>
              </a:rPr>
              <a:t>a todos los dispositivos electrónicos, interpretar instrucciones y códigos que hacen posible crear sitios web, apps programas y plataformas.</a:t>
            </a:r>
            <a:r>
              <a:rPr lang="es-MX" sz="1400" b="1" dirty="0">
                <a:solidFill>
                  <a:srgbClr val="00B0F0"/>
                </a:solidFill>
              </a:rPr>
              <a:t> </a:t>
            </a:r>
          </a:p>
          <a:p>
            <a:r>
              <a:rPr lang="es-MX" sz="1400" b="1" dirty="0"/>
              <a:t>¿Cómo se clasifican los lenguajes de programación?</a:t>
            </a:r>
          </a:p>
          <a:p>
            <a:r>
              <a:rPr lang="es-MX" sz="1400" b="1" dirty="0" smtClean="0">
                <a:solidFill>
                  <a:srgbClr val="92D050"/>
                </a:solidFill>
              </a:rPr>
              <a:t>Lenguaje </a:t>
            </a:r>
            <a:r>
              <a:rPr lang="es-MX" sz="1400" b="1" dirty="0">
                <a:solidFill>
                  <a:srgbClr val="92D050"/>
                </a:solidFill>
              </a:rPr>
              <a:t>máquina, lenguajes de programación de bajo nivel, lenguajes de programación de alto nivel.</a:t>
            </a:r>
          </a:p>
          <a:p>
            <a:r>
              <a:rPr lang="es-MX" sz="1400" b="1" dirty="0"/>
              <a:t>¿Cuánto es 10,110,111 + 11.111.010? </a:t>
            </a:r>
            <a:endParaRPr lang="es-MX" sz="1400" b="1" dirty="0">
              <a:solidFill>
                <a:srgbClr val="00B0F0"/>
              </a:solidFill>
            </a:endParaRPr>
          </a:p>
          <a:p>
            <a:r>
              <a:rPr lang="es-MX" sz="1400" b="1" dirty="0" smtClean="0">
                <a:solidFill>
                  <a:srgbClr val="92D050"/>
                </a:solidFill>
              </a:rPr>
              <a:t>21</a:t>
            </a:r>
            <a:r>
              <a:rPr lang="es-MX" sz="1400" b="1" dirty="0">
                <a:solidFill>
                  <a:srgbClr val="92D050"/>
                </a:solidFill>
              </a:rPr>
              <a:t>, 221, 121</a:t>
            </a:r>
          </a:p>
          <a:p>
            <a:r>
              <a:rPr lang="es-MX" sz="1400" b="1" dirty="0"/>
              <a:t>¿Por qué solo 0 y </a:t>
            </a:r>
            <a:r>
              <a:rPr lang="es-MX" sz="1400" b="1" dirty="0" smtClean="0"/>
              <a:t>1?</a:t>
            </a:r>
          </a:p>
          <a:p>
            <a:r>
              <a:rPr lang="es-MX" sz="1400" b="1" dirty="0" smtClean="0">
                <a:solidFill>
                  <a:srgbClr val="92D050"/>
                </a:solidFill>
              </a:rPr>
              <a:t>Utilizado </a:t>
            </a:r>
            <a:r>
              <a:rPr lang="es-MX" sz="1400" b="1" dirty="0">
                <a:solidFill>
                  <a:srgbClr val="92D050"/>
                </a:solidFill>
              </a:rPr>
              <a:t>en computadoras digitales, está basado en un sistema numérico binario en el que solo hay dos estados posibles: apagado y encendido, generalmente simbolizados por 0 y 1</a:t>
            </a:r>
          </a:p>
          <a:p>
            <a:r>
              <a:rPr lang="es-MX" sz="1400" b="1" dirty="0"/>
              <a:t>¿Cómo se aplica la programación en la Ing. </a:t>
            </a:r>
            <a:r>
              <a:rPr lang="es-MX" sz="1400" b="1" dirty="0" smtClean="0"/>
              <a:t>Textil?</a:t>
            </a:r>
          </a:p>
          <a:p>
            <a:r>
              <a:rPr lang="es-MX" sz="1400" b="1" dirty="0" smtClean="0">
                <a:solidFill>
                  <a:srgbClr val="92D050"/>
                </a:solidFill>
              </a:rPr>
              <a:t>Diseñar</a:t>
            </a:r>
            <a:r>
              <a:rPr lang="es-MX" sz="1400" b="1" dirty="0">
                <a:solidFill>
                  <a:srgbClr val="92D050"/>
                </a:solidFill>
              </a:rPr>
              <a:t>, programar y simular hilos, tejidos planos, géneros de punto y, prendas tejidas utilizando aplicaciones informáticas específicas de diseño.</a:t>
            </a:r>
            <a:endParaRPr lang="es-MX" dirty="0">
              <a:solidFill>
                <a:srgbClr val="92D050"/>
              </a:solidFill>
            </a:endParaRPr>
          </a:p>
        </p:txBody>
      </p:sp>
    </p:spTree>
    <p:extLst>
      <p:ext uri="{BB962C8B-B14F-4D97-AF65-F5344CB8AC3E}">
        <p14:creationId xmlns:p14="http://schemas.microsoft.com/office/powerpoint/2010/main" val="20670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F026B88F-BE8C-0D5A-AF65-A09955FD05CF}"/>
              </a:ext>
            </a:extLst>
          </p:cNvPr>
          <p:cNvSpPr/>
          <p:nvPr/>
        </p:nvSpPr>
        <p:spPr>
          <a:xfrm>
            <a:off x="7541092" y="0"/>
            <a:ext cx="4650908"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MX"/>
          </a:p>
        </p:txBody>
      </p:sp>
      <p:sp>
        <p:nvSpPr>
          <p:cNvPr id="3" name="Título 2"/>
          <p:cNvSpPr>
            <a:spLocks noGrp="1"/>
          </p:cNvSpPr>
          <p:nvPr>
            <p:ph type="title"/>
          </p:nvPr>
        </p:nvSpPr>
        <p:spPr>
          <a:xfrm>
            <a:off x="573577" y="2194976"/>
            <a:ext cx="6608618" cy="2842536"/>
          </a:xfrm>
        </p:spPr>
        <p:txBody>
          <a:bodyPr>
            <a:normAutofit/>
          </a:bodyPr>
          <a:lstStyle/>
          <a:p>
            <a:pPr marL="285750" indent="-285750" algn="l">
              <a:buFont typeface="Arial" panose="020B0604020202020204" pitchFamily="34" charset="0"/>
              <a:buChar char="•"/>
            </a:pPr>
            <a:r>
              <a:rPr lang="es-MX" sz="1400" b="1" dirty="0"/>
              <a:t>Escribe los siguientes números del sistema decimal al: 0, 4, 8, 16, 32, 64, </a:t>
            </a:r>
            <a:r>
              <a:rPr lang="es-MX" sz="1400" b="1" dirty="0" smtClean="0"/>
              <a:t>128</a:t>
            </a:r>
            <a:r>
              <a:rPr lang="es-MX" sz="1400" dirty="0"/>
              <a:t/>
            </a:r>
            <a:br>
              <a:rPr lang="es-MX" sz="1400" dirty="0"/>
            </a:br>
            <a:r>
              <a:rPr lang="es-MX" sz="1400" dirty="0" err="1"/>
              <a:t>Vigedecimal</a:t>
            </a:r>
            <a:r>
              <a:rPr lang="es-MX" sz="1400" dirty="0"/>
              <a:t>: </a:t>
            </a:r>
            <a:r>
              <a:rPr lang="es-MX" sz="1400" cap="none" spc="0" dirty="0">
                <a:ln w="0"/>
                <a:solidFill>
                  <a:schemeClr val="accent1"/>
                </a:solidFill>
                <a:effectLst>
                  <a:outerShdw blurRad="38100" dist="25400" dir="5400000" algn="ctr" rotWithShape="0">
                    <a:srgbClr val="6E747A">
                      <a:alpha val="43000"/>
                    </a:srgbClr>
                  </a:outerShdw>
                </a:effectLst>
              </a:rPr>
              <a:t>0, 4, 8, G, 1C, 34, 68</a:t>
            </a:r>
            <a:br>
              <a:rPr lang="es-MX" sz="1400" cap="none" spc="0" dirty="0">
                <a:ln w="0"/>
                <a:solidFill>
                  <a:schemeClr val="accent1"/>
                </a:solidFill>
                <a:effectLst>
                  <a:outerShdw blurRad="38100" dist="25400" dir="5400000" algn="ctr" rotWithShape="0">
                    <a:srgbClr val="6E747A">
                      <a:alpha val="43000"/>
                    </a:srgbClr>
                  </a:outerShdw>
                </a:effectLst>
              </a:rPr>
            </a:br>
            <a:r>
              <a:rPr lang="es-MX" sz="1400" dirty="0"/>
              <a:t>Hexadecimal:</a:t>
            </a:r>
            <a:r>
              <a:rPr lang="es-MX" sz="1400" cap="none" spc="0" dirty="0">
                <a:ln w="0"/>
                <a:solidFill>
                  <a:schemeClr val="accent1"/>
                </a:solidFill>
                <a:effectLst>
                  <a:outerShdw blurRad="38100" dist="25400" dir="5400000" algn="ctr" rotWithShape="0">
                    <a:srgbClr val="6E747A">
                      <a:alpha val="43000"/>
                    </a:srgbClr>
                  </a:outerShdw>
                </a:effectLst>
              </a:rPr>
              <a:t> 0, 4, 10, 20, 40, 7E</a:t>
            </a:r>
            <a:r>
              <a:rPr lang="es-MX" sz="1400" dirty="0">
                <a:solidFill>
                  <a:srgbClr val="00B0F0"/>
                </a:solidFill>
              </a:rPr>
              <a:t/>
            </a:r>
            <a:br>
              <a:rPr lang="es-MX" sz="1400" dirty="0">
                <a:solidFill>
                  <a:srgbClr val="00B0F0"/>
                </a:solidFill>
              </a:rPr>
            </a:br>
            <a:r>
              <a:rPr lang="es-MX" sz="1400" dirty="0"/>
              <a:t>Binario: </a:t>
            </a:r>
            <a:r>
              <a:rPr lang="es-MX" sz="1400" cap="none" spc="0" dirty="0">
                <a:ln w="0"/>
                <a:solidFill>
                  <a:schemeClr val="accent1"/>
                </a:solidFill>
                <a:effectLst>
                  <a:outerShdw blurRad="38100" dist="25400" dir="5400000" algn="ctr" rotWithShape="0">
                    <a:srgbClr val="6E747A">
                      <a:alpha val="43000"/>
                    </a:srgbClr>
                  </a:outerShdw>
                </a:effectLst>
              </a:rPr>
              <a:t>0, 100, 1000, 10000, 100000, 1000000, 10000000</a:t>
            </a:r>
            <a:br>
              <a:rPr lang="es-MX" sz="1400" cap="none" spc="0" dirty="0">
                <a:ln w="0"/>
                <a:solidFill>
                  <a:schemeClr val="accent1"/>
                </a:solidFill>
                <a:effectLst>
                  <a:outerShdw blurRad="38100" dist="25400" dir="5400000" algn="ctr" rotWithShape="0">
                    <a:srgbClr val="6E747A">
                      <a:alpha val="43000"/>
                    </a:srgbClr>
                  </a:outerShdw>
                </a:effectLst>
              </a:rPr>
            </a:br>
            <a:r>
              <a:rPr lang="es-MX" sz="1400" dirty="0" err="1"/>
              <a:t>Nonario</a:t>
            </a:r>
            <a:r>
              <a:rPr lang="es-MX" sz="1400" dirty="0"/>
              <a:t>: </a:t>
            </a:r>
            <a:r>
              <a:rPr lang="es-MX" sz="1400" cap="none" spc="0" dirty="0">
                <a:ln w="0"/>
                <a:solidFill>
                  <a:schemeClr val="accent1"/>
                </a:solidFill>
                <a:effectLst>
                  <a:outerShdw blurRad="38100" dist="25400" dir="5400000" algn="ctr" rotWithShape="0">
                    <a:srgbClr val="6E747A">
                      <a:alpha val="43000"/>
                    </a:srgbClr>
                  </a:outerShdw>
                </a:effectLst>
              </a:rPr>
              <a:t>0, 4, 8, 17, 35, 71, 152</a:t>
            </a:r>
            <a:endParaRPr lang="es-MX" sz="1400" dirty="0">
              <a:solidFill>
                <a:srgbClr val="00B0F0"/>
              </a:solidFill>
            </a:endParaRPr>
          </a:p>
        </p:txBody>
      </p:sp>
      <p:sp>
        <p:nvSpPr>
          <p:cNvPr id="9" name="Título 1">
            <a:extLst>
              <a:ext uri="{FF2B5EF4-FFF2-40B4-BE49-F238E27FC236}">
                <a16:creationId xmlns:a16="http://schemas.microsoft.com/office/drawing/2014/main" id="{15115107-5DA3-4397-A1DA-67705DAE1EC2}"/>
              </a:ext>
            </a:extLst>
          </p:cNvPr>
          <p:cNvSpPr txBox="1">
            <a:spLocks/>
          </p:cNvSpPr>
          <p:nvPr/>
        </p:nvSpPr>
        <p:spPr bwMode="black">
          <a:xfrm>
            <a:off x="8184559" y="2681103"/>
            <a:ext cx="3363974" cy="149579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s-MX" dirty="0" smtClean="0">
                <a:solidFill>
                  <a:srgbClr val="FFFFFF"/>
                </a:solidFill>
              </a:rPr>
              <a:t>EJERCICIO</a:t>
            </a:r>
            <a:endParaRPr lang="es-MX" dirty="0">
              <a:solidFill>
                <a:srgbClr val="FFFFFF"/>
              </a:solidFill>
            </a:endParaRPr>
          </a:p>
        </p:txBody>
      </p:sp>
    </p:spTree>
    <p:extLst>
      <p:ext uri="{BB962C8B-B14F-4D97-AF65-F5344CB8AC3E}">
        <p14:creationId xmlns:p14="http://schemas.microsoft.com/office/powerpoint/2010/main" val="1654190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FAD01-9579-C89E-8BE8-3310F2AFE69D}"/>
            </a:ext>
          </a:extLst>
        </p:cNvPr>
        <p:cNvGrpSpPr/>
        <p:nvPr/>
      </p:nvGrpSpPr>
      <p:grpSpPr>
        <a:xfrm>
          <a:off x="0" y="0"/>
          <a:ext cx="0" cy="0"/>
          <a:chOff x="0" y="0"/>
          <a:chExt cx="0" cy="0"/>
        </a:xfrm>
      </p:grpSpPr>
      <p:pic>
        <p:nvPicPr>
          <p:cNvPr id="3080" name="Picture 8" descr="Tipos de lenguajes de programación | EDteam">
            <a:extLst>
              <a:ext uri="{FF2B5EF4-FFF2-40B4-BE49-F238E27FC236}">
                <a16:creationId xmlns:a16="http://schemas.microsoft.com/office/drawing/2014/main" id="{A1B17EE6-1D5C-DA2B-3B29-0C1EE1CA8B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92" b="11862"/>
          <a:stretch/>
        </p:blipFill>
        <p:spPr bwMode="auto">
          <a:xfrm>
            <a:off x="4203229" y="1"/>
            <a:ext cx="7988771"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a:extLst>
              <a:ext uri="{FF2B5EF4-FFF2-40B4-BE49-F238E27FC236}">
                <a16:creationId xmlns:a16="http://schemas.microsoft.com/office/drawing/2014/main" id="{16E98B6E-07E9-CDC4-0F16-D6A24BD0FE0A}"/>
              </a:ext>
            </a:extLst>
          </p:cNvPr>
          <p:cNvSpPr/>
          <p:nvPr/>
        </p:nvSpPr>
        <p:spPr>
          <a:xfrm>
            <a:off x="5410200" y="1025552"/>
            <a:ext cx="6358700" cy="460057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numCol="2" rtlCol="0" anchor="ctr"/>
          <a:lstStyle/>
          <a:p>
            <a:pPr algn="ctr"/>
            <a:r>
              <a:rPr lang="es-MX"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COMPILADOS:</a:t>
            </a:r>
          </a:p>
          <a:p>
            <a:pPr marL="285750" indent="-285750" algn="just">
              <a:lnSpc>
                <a:spcPct val="150000"/>
              </a:lnSpc>
              <a:buFont typeface="Arial" panose="020B0604020202020204" pitchFamily="34" charset="0"/>
              <a:buChar char="•"/>
            </a:pPr>
            <a:r>
              <a:rPr lang="es-MX"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HTML</a:t>
            </a:r>
          </a:p>
          <a:p>
            <a:pPr marL="285750" indent="-285750" algn="just">
              <a:lnSpc>
                <a:spcPct val="150000"/>
              </a:lnSpc>
              <a:buFont typeface="Arial" panose="020B0604020202020204" pitchFamily="34" charset="0"/>
              <a:buChar char="•"/>
            </a:pPr>
            <a:r>
              <a:rPr lang="es-MX"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CSS</a:t>
            </a:r>
          </a:p>
          <a:p>
            <a:pPr marL="285750" indent="-285750" algn="just">
              <a:lnSpc>
                <a:spcPct val="150000"/>
              </a:lnSpc>
              <a:buFont typeface="Arial" panose="020B0604020202020204" pitchFamily="34" charset="0"/>
              <a:buChar char="•"/>
            </a:pPr>
            <a:r>
              <a:rPr lang="es-MX"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C++</a:t>
            </a:r>
          </a:p>
          <a:p>
            <a:pPr marL="285750" indent="-285750" algn="just">
              <a:lnSpc>
                <a:spcPct val="150000"/>
              </a:lnSpc>
              <a:buFont typeface="Arial" panose="020B0604020202020204" pitchFamily="34" charset="0"/>
              <a:buChar char="•"/>
            </a:pPr>
            <a:r>
              <a:rPr lang="es-MX" dirty="0" err="1">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Kotlin</a:t>
            </a:r>
            <a:endParaRPr lang="es-MX"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endParaRPr>
          </a:p>
          <a:p>
            <a:pPr marL="285750" indent="-285750" algn="just">
              <a:lnSpc>
                <a:spcPct val="150000"/>
              </a:lnSpc>
              <a:buFont typeface="Arial" panose="020B0604020202020204" pitchFamily="34" charset="0"/>
              <a:buChar char="•"/>
            </a:pPr>
            <a:r>
              <a:rPr lang="es-MX"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C#</a:t>
            </a:r>
          </a:p>
          <a:p>
            <a:pPr marL="285750" indent="-285750" algn="just">
              <a:lnSpc>
                <a:spcPct val="150000"/>
              </a:lnSpc>
              <a:buFont typeface="Arial" panose="020B0604020202020204" pitchFamily="34" charset="0"/>
              <a:buChar char="•"/>
            </a:pPr>
            <a:r>
              <a:rPr lang="es-MX"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Swift</a:t>
            </a:r>
          </a:p>
          <a:p>
            <a:pPr marL="285750" indent="-285750" algn="just">
              <a:lnSpc>
                <a:spcPct val="150000"/>
              </a:lnSpc>
              <a:buFont typeface="Arial" panose="020B0604020202020204" pitchFamily="34" charset="0"/>
              <a:buChar char="•"/>
            </a:pPr>
            <a:r>
              <a:rPr lang="es-MX" dirty="0" err="1">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Rust</a:t>
            </a:r>
            <a:endParaRPr lang="es-MX"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endParaRPr>
          </a:p>
          <a:p>
            <a:pPr marL="285750" indent="-285750" algn="just">
              <a:lnSpc>
                <a:spcPct val="150000"/>
              </a:lnSpc>
              <a:buFont typeface="Arial" panose="020B0604020202020204" pitchFamily="34" charset="0"/>
              <a:buChar char="•"/>
            </a:pPr>
            <a:r>
              <a:rPr lang="es-MX" dirty="0" err="1">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Go</a:t>
            </a:r>
            <a:endParaRPr lang="es-MX"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endParaRPr>
          </a:p>
          <a:p>
            <a:pPr marL="285750" indent="-285750" algn="just">
              <a:lnSpc>
                <a:spcPct val="150000"/>
              </a:lnSpc>
              <a:buFont typeface="Arial" panose="020B0604020202020204" pitchFamily="34" charset="0"/>
              <a:buChar char="•"/>
            </a:pPr>
            <a:r>
              <a:rPr lang="es-MX"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Python</a:t>
            </a:r>
          </a:p>
          <a:p>
            <a:pPr marL="285750" indent="-285750" algn="just">
              <a:lnSpc>
                <a:spcPct val="150000"/>
              </a:lnSpc>
              <a:buFont typeface="Arial" panose="020B0604020202020204" pitchFamily="34" charset="0"/>
              <a:buChar char="•"/>
            </a:pPr>
            <a:r>
              <a:rPr lang="es-MX" dirty="0" err="1">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scala</a:t>
            </a:r>
            <a:endParaRPr lang="es-MX"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endParaRPr>
          </a:p>
          <a:p>
            <a:pPr algn="ctr"/>
            <a:r>
              <a:rPr lang="es-MX"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SCRIPTS:</a:t>
            </a:r>
          </a:p>
          <a:p>
            <a:pPr marL="285750" indent="-285750" algn="just">
              <a:buFont typeface="Arial" panose="020B0604020202020204" pitchFamily="34" charset="0"/>
              <a:buChar char="•"/>
            </a:pPr>
            <a:r>
              <a:rPr lang="es-MX"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JavaScript</a:t>
            </a:r>
          </a:p>
          <a:p>
            <a:pPr marL="285750" indent="-285750" algn="just">
              <a:lnSpc>
                <a:spcPct val="150000"/>
              </a:lnSpc>
              <a:buFont typeface="Arial" panose="020B0604020202020204" pitchFamily="34" charset="0"/>
              <a:buChar char="•"/>
            </a:pPr>
            <a:r>
              <a:rPr lang="es-MX" dirty="0" err="1">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Php</a:t>
            </a:r>
            <a:endParaRPr lang="es-MX"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endParaRPr>
          </a:p>
          <a:p>
            <a:pPr marL="285750" indent="-285750" algn="just">
              <a:lnSpc>
                <a:spcPct val="150000"/>
              </a:lnSpc>
              <a:buFont typeface="Arial" panose="020B0604020202020204" pitchFamily="34" charset="0"/>
              <a:buChar char="•"/>
            </a:pPr>
            <a:r>
              <a:rPr lang="es-MX" dirty="0" err="1">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Maria</a:t>
            </a:r>
            <a:r>
              <a:rPr lang="es-MX"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 DB</a:t>
            </a:r>
          </a:p>
          <a:p>
            <a:pPr marL="285750" indent="-285750" algn="just">
              <a:lnSpc>
                <a:spcPct val="150000"/>
              </a:lnSpc>
              <a:buFont typeface="Arial" panose="020B0604020202020204" pitchFamily="34" charset="0"/>
              <a:buChar char="•"/>
            </a:pPr>
            <a:r>
              <a:rPr lang="es-MX"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MySQL</a:t>
            </a:r>
          </a:p>
          <a:p>
            <a:pPr marL="285750" indent="-285750" algn="just">
              <a:lnSpc>
                <a:spcPct val="150000"/>
              </a:lnSpc>
              <a:buFont typeface="Arial" panose="020B0604020202020204" pitchFamily="34" charset="0"/>
              <a:buChar char="•"/>
            </a:pPr>
            <a:r>
              <a:rPr lang="es-MX" dirty="0" err="1">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swift</a:t>
            </a:r>
            <a:r>
              <a:rPr lang="es-MX"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 </a:t>
            </a:r>
          </a:p>
          <a:p>
            <a:pPr algn="ctr"/>
            <a:endParaRPr lang="es-MX" dirty="0"/>
          </a:p>
        </p:txBody>
      </p:sp>
      <p:sp>
        <p:nvSpPr>
          <p:cNvPr id="3" name="Rectángulo 2">
            <a:extLst>
              <a:ext uri="{FF2B5EF4-FFF2-40B4-BE49-F238E27FC236}">
                <a16:creationId xmlns:a16="http://schemas.microsoft.com/office/drawing/2014/main" id="{F026B88F-BE8C-0D5A-AF65-A09955FD05CF}"/>
              </a:ext>
            </a:extLst>
          </p:cNvPr>
          <p:cNvSpPr/>
          <p:nvPr/>
        </p:nvSpPr>
        <p:spPr>
          <a:xfrm>
            <a:off x="0" y="0"/>
            <a:ext cx="4650908"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C65A80DC-1D8F-3206-CD79-F16F421E6DC5}"/>
              </a:ext>
            </a:extLst>
          </p:cNvPr>
          <p:cNvSpPr>
            <a:spLocks noGrp="1"/>
          </p:cNvSpPr>
          <p:nvPr>
            <p:ph type="title"/>
          </p:nvPr>
        </p:nvSpPr>
        <p:spPr>
          <a:xfrm>
            <a:off x="423100" y="845944"/>
            <a:ext cx="3804708" cy="2479896"/>
          </a:xfrm>
          <a:noFill/>
          <a:ln>
            <a:solidFill>
              <a:schemeClr val="bg1"/>
            </a:solidFill>
          </a:ln>
          <a:effectLst>
            <a:glow rad="152400">
              <a:schemeClr val="bg1">
                <a:alpha val="13000"/>
              </a:schemeClr>
            </a:glow>
          </a:effectLst>
        </p:spPr>
        <p:txBody>
          <a:bodyPr wrap="square" rtlCol="0">
            <a:normAutofit fontScale="90000"/>
          </a:bodyPr>
          <a:lstStyle/>
          <a:p>
            <a:pPr rtl="0"/>
            <a:r>
              <a:rPr lang="es-ES" dirty="0">
                <a:solidFill>
                  <a:schemeClr val="bg1"/>
                </a:solidFill>
              </a:rPr>
              <a:t>CLASE 2: Clasificación de los lenguajes de imágenes en compilados o scripts. </a:t>
            </a:r>
            <a:endParaRPr lang="es-MX" dirty="0">
              <a:solidFill>
                <a:schemeClr val="bg1"/>
              </a:solidFill>
            </a:endParaRPr>
          </a:p>
        </p:txBody>
      </p:sp>
      <p:pic>
        <p:nvPicPr>
          <p:cNvPr id="8" name="Imagen 7">
            <a:extLst>
              <a:ext uri="{FF2B5EF4-FFF2-40B4-BE49-F238E27FC236}">
                <a16:creationId xmlns:a16="http://schemas.microsoft.com/office/drawing/2014/main" id="{97170D04-D2A3-B1EE-6C51-937519834F9D}"/>
              </a:ext>
            </a:extLst>
          </p:cNvPr>
          <p:cNvPicPr>
            <a:picLocks noChangeAspect="1"/>
          </p:cNvPicPr>
          <p:nvPr/>
        </p:nvPicPr>
        <p:blipFill>
          <a:blip r:embed="rId4"/>
          <a:stretch>
            <a:fillRect/>
          </a:stretch>
        </p:blipFill>
        <p:spPr>
          <a:xfrm>
            <a:off x="85104" y="3848099"/>
            <a:ext cx="4480700" cy="1870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Rectángulo 14">
            <a:extLst>
              <a:ext uri="{FF2B5EF4-FFF2-40B4-BE49-F238E27FC236}">
                <a16:creationId xmlns:a16="http://schemas.microsoft.com/office/drawing/2014/main" id="{49C33643-CB64-4C92-1825-B0BA8D4DFD0B}"/>
              </a:ext>
            </a:extLst>
          </p:cNvPr>
          <p:cNvSpPr/>
          <p:nvPr/>
        </p:nvSpPr>
        <p:spPr>
          <a:xfrm>
            <a:off x="4887463" y="6228344"/>
            <a:ext cx="7087148" cy="369332"/>
          </a:xfrm>
          <a:prstGeom prst="rect">
            <a:avLst/>
          </a:prstGeom>
        </p:spPr>
        <p:txBody>
          <a:bodyPr wrap="square">
            <a:spAutoFit/>
          </a:bodyPr>
          <a:lstStyle/>
          <a:p>
            <a:r>
              <a:rPr lang="es-MX" dirty="0">
                <a:effectLst>
                  <a:glow rad="101600">
                    <a:schemeClr val="bg1">
                      <a:alpha val="60000"/>
                    </a:schemeClr>
                  </a:glow>
                </a:effectLst>
              </a:rPr>
              <a:t>https://kinsta.com/es/blog/mejor-lenguaje-de-programacion-para-aprender/</a:t>
            </a:r>
          </a:p>
        </p:txBody>
      </p:sp>
    </p:spTree>
    <p:extLst>
      <p:ext uri="{BB962C8B-B14F-4D97-AF65-F5344CB8AC3E}">
        <p14:creationId xmlns:p14="http://schemas.microsoft.com/office/powerpoint/2010/main" val="419537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2000">
              <a:schemeClr val="bg1"/>
            </a:gs>
            <a:gs pos="59000">
              <a:schemeClr val="tx1"/>
            </a:gs>
            <a:gs pos="74000">
              <a:schemeClr val="tx1"/>
            </a:gs>
            <a:gs pos="83000">
              <a:schemeClr val="tx1"/>
            </a:gs>
            <a:gs pos="100000">
              <a:schemeClr val="tx1"/>
            </a:gs>
          </a:gsLst>
          <a:lin ang="0" scaled="1"/>
          <a:tileRect/>
        </a:gradFill>
        <a:effectLst/>
      </p:bgPr>
    </p:bg>
    <p:spTree>
      <p:nvGrpSpPr>
        <p:cNvPr id="1" name="">
          <a:extLst>
            <a:ext uri="{FF2B5EF4-FFF2-40B4-BE49-F238E27FC236}">
              <a16:creationId xmlns:a16="http://schemas.microsoft.com/office/drawing/2014/main" id="{5E5DE3E3-C9F2-3908-8825-2371FFD2E1B7}"/>
            </a:ext>
          </a:extLst>
        </p:cNvPr>
        <p:cNvGrpSpPr/>
        <p:nvPr/>
      </p:nvGrpSpPr>
      <p:grpSpPr>
        <a:xfrm>
          <a:off x="0" y="0"/>
          <a:ext cx="0" cy="0"/>
          <a:chOff x="0" y="0"/>
          <a:chExt cx="0" cy="0"/>
        </a:xfrm>
      </p:grpSpPr>
      <p:pic>
        <p:nvPicPr>
          <p:cNvPr id="4098" name="Picture 2" descr="Qué es C++: Características y aplicaciones | OpenWebinars">
            <a:extLst>
              <a:ext uri="{FF2B5EF4-FFF2-40B4-BE49-F238E27FC236}">
                <a16:creationId xmlns:a16="http://schemas.microsoft.com/office/drawing/2014/main" id="{B502B137-058F-EC20-1100-F0BD499835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513" r="30140"/>
          <a:stretch/>
        </p:blipFill>
        <p:spPr bwMode="auto">
          <a:xfrm>
            <a:off x="0" y="0"/>
            <a:ext cx="75914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7515C8D-FD36-D209-9F35-FCDC7E5E049C}"/>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rtlCol="0">
            <a:normAutofit/>
          </a:bodyPr>
          <a:lstStyle/>
          <a:p>
            <a:pPr rtl="0"/>
            <a:r>
              <a:rPr lang="es-MX" dirty="0">
                <a:solidFill>
                  <a:srgbClr val="FFFFFF"/>
                </a:solidFill>
              </a:rPr>
              <a:t>ENCUESTA</a:t>
            </a:r>
          </a:p>
        </p:txBody>
      </p:sp>
      <p:sp>
        <p:nvSpPr>
          <p:cNvPr id="5" name="Marcador de contenido 2">
            <a:extLst>
              <a:ext uri="{FF2B5EF4-FFF2-40B4-BE49-F238E27FC236}">
                <a16:creationId xmlns:a16="http://schemas.microsoft.com/office/drawing/2014/main" id="{4A6B2DFF-DA25-40F0-A7B0-9187ADBFFFED}"/>
              </a:ext>
            </a:extLst>
          </p:cNvPr>
          <p:cNvSpPr>
            <a:spLocks noGrp="1"/>
          </p:cNvSpPr>
          <p:nvPr>
            <p:ph idx="1"/>
          </p:nvPr>
        </p:nvSpPr>
        <p:spPr>
          <a:xfrm>
            <a:off x="503698" y="466726"/>
            <a:ext cx="6584027" cy="6087802"/>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numCol="1">
            <a:noAutofit/>
          </a:bodyPr>
          <a:lstStyle/>
          <a:p>
            <a:pPr marL="0" indent="0" algn="just">
              <a:buNone/>
            </a:pPr>
            <a:r>
              <a:rPr lang="es-MX" sz="1600" dirty="0">
                <a:solidFill>
                  <a:schemeClr val="bg1"/>
                </a:solidFill>
                <a:effectLst>
                  <a:glow rad="101600">
                    <a:schemeClr val="accent2">
                      <a:satMod val="175000"/>
                      <a:alpha val="40000"/>
                    </a:schemeClr>
                  </a:glow>
                </a:effectLst>
              </a:rPr>
              <a:t>C++ vs Python vs Matlab vs octave vs </a:t>
            </a:r>
            <a:r>
              <a:rPr lang="es-MX" sz="1600" dirty="0" err="1">
                <a:solidFill>
                  <a:schemeClr val="bg1"/>
                </a:solidFill>
                <a:effectLst>
                  <a:glow rad="101600">
                    <a:schemeClr val="accent2">
                      <a:satMod val="175000"/>
                      <a:alpha val="40000"/>
                    </a:schemeClr>
                  </a:glow>
                </a:effectLst>
              </a:rPr>
              <a:t>scilab</a:t>
            </a:r>
            <a:endParaRPr lang="es-MX" sz="1600" dirty="0">
              <a:solidFill>
                <a:schemeClr val="bg1"/>
              </a:solidFill>
              <a:effectLst>
                <a:glow rad="101600">
                  <a:schemeClr val="accent2">
                    <a:satMod val="175000"/>
                    <a:alpha val="40000"/>
                  </a:schemeClr>
                </a:glow>
              </a:effectLst>
            </a:endParaRPr>
          </a:p>
          <a:p>
            <a:pPr marL="342900" indent="-342900" algn="just">
              <a:buAutoNum type="arabicPeriod"/>
            </a:pPr>
            <a:r>
              <a:rPr lang="es-MX" sz="1600" dirty="0">
                <a:solidFill>
                  <a:schemeClr val="bg1"/>
                </a:solidFill>
                <a:effectLst>
                  <a:glow rad="101600">
                    <a:schemeClr val="accent2">
                      <a:satMod val="175000"/>
                      <a:alpha val="40000"/>
                    </a:schemeClr>
                  </a:glow>
                </a:effectLst>
              </a:rPr>
              <a:t>Votar por su favorito. C++</a:t>
            </a:r>
          </a:p>
          <a:p>
            <a:pPr marL="342900" indent="-342900" algn="just">
              <a:buAutoNum type="arabicPeriod"/>
            </a:pPr>
            <a:r>
              <a:rPr lang="es-MX" sz="1600" dirty="0">
                <a:solidFill>
                  <a:schemeClr val="bg1"/>
                </a:solidFill>
                <a:effectLst>
                  <a:glow rad="101600">
                    <a:schemeClr val="accent2">
                      <a:satMod val="175000"/>
                      <a:alpha val="40000"/>
                    </a:schemeClr>
                  </a:glow>
                </a:effectLst>
              </a:rPr>
              <a:t>¿Por qué votaron por ese?</a:t>
            </a:r>
          </a:p>
          <a:p>
            <a:pPr marL="0" indent="0" algn="just">
              <a:buNone/>
            </a:pPr>
            <a:r>
              <a:rPr lang="es-MX" sz="1600" dirty="0">
                <a:solidFill>
                  <a:schemeClr val="bg1"/>
                </a:solidFill>
                <a:effectLst>
                  <a:glow rad="101600">
                    <a:schemeClr val="accent2">
                      <a:satMod val="175000"/>
                      <a:alpha val="40000"/>
                    </a:schemeClr>
                  </a:glow>
                </a:effectLst>
              </a:rPr>
              <a:t>Ahora de lo que he investigado opino que este programa es muy utilizado para diferentes aplicaciones y a pesar de que C++ no es de los lenguajes de programación más recientes, pero es tan completo que sigue usándose con éxito para:</a:t>
            </a:r>
          </a:p>
          <a:p>
            <a:pPr marL="0" indent="0" algn="just">
              <a:buNone/>
            </a:pPr>
            <a:r>
              <a:rPr lang="es-MX" sz="1600" dirty="0">
                <a:solidFill>
                  <a:schemeClr val="bg1"/>
                </a:solidFill>
                <a:effectLst>
                  <a:glow rad="101600">
                    <a:schemeClr val="accent2">
                      <a:satMod val="175000"/>
                      <a:alpha val="40000"/>
                    </a:schemeClr>
                  </a:glow>
                </a:effectLst>
              </a:rPr>
              <a:t>Videojuegos de alta gama</a:t>
            </a:r>
          </a:p>
          <a:p>
            <a:pPr marL="0" indent="0" algn="just">
              <a:buNone/>
            </a:pPr>
            <a:r>
              <a:rPr lang="es-MX" sz="1600" dirty="0">
                <a:solidFill>
                  <a:schemeClr val="bg1"/>
                </a:solidFill>
                <a:effectLst>
                  <a:glow rad="101600">
                    <a:schemeClr val="accent2">
                      <a:satMod val="175000"/>
                      <a:alpha val="40000"/>
                    </a:schemeClr>
                  </a:glow>
                </a:effectLst>
              </a:rPr>
              <a:t>Aplicaciones de ofimática y escritorio </a:t>
            </a:r>
          </a:p>
          <a:p>
            <a:pPr marL="0" indent="0" algn="just">
              <a:buNone/>
            </a:pPr>
            <a:r>
              <a:rPr lang="es-MX" sz="1600" dirty="0">
                <a:solidFill>
                  <a:schemeClr val="bg1"/>
                </a:solidFill>
                <a:effectLst>
                  <a:glow rad="101600">
                    <a:schemeClr val="accent2">
                      <a:satMod val="175000"/>
                      <a:alpha val="40000"/>
                    </a:schemeClr>
                  </a:glow>
                </a:effectLst>
              </a:rPr>
              <a:t>Navegadores de internet </a:t>
            </a:r>
          </a:p>
          <a:p>
            <a:pPr marL="0" indent="0" algn="just">
              <a:buNone/>
            </a:pPr>
            <a:r>
              <a:rPr lang="es-MX" sz="1600" dirty="0">
                <a:solidFill>
                  <a:schemeClr val="bg1"/>
                </a:solidFill>
                <a:effectLst>
                  <a:glow rad="101600">
                    <a:schemeClr val="accent2">
                      <a:satMod val="175000"/>
                      <a:alpha val="40000"/>
                    </a:schemeClr>
                  </a:glow>
                </a:effectLst>
              </a:rPr>
              <a:t>Sistemas operativos</a:t>
            </a:r>
          </a:p>
          <a:p>
            <a:pPr marL="0" indent="0" algn="just">
              <a:buNone/>
            </a:pPr>
            <a:r>
              <a:rPr lang="es-MX" sz="1600" dirty="0">
                <a:solidFill>
                  <a:schemeClr val="bg1"/>
                </a:solidFill>
                <a:effectLst>
                  <a:glow rad="101600">
                    <a:schemeClr val="accent2">
                      <a:satMod val="175000"/>
                      <a:alpha val="40000"/>
                    </a:schemeClr>
                  </a:glow>
                </a:effectLst>
              </a:rPr>
              <a:t>Bases de datos</a:t>
            </a:r>
          </a:p>
          <a:p>
            <a:pPr marL="0" indent="0" algn="just">
              <a:buNone/>
            </a:pPr>
            <a:r>
              <a:rPr lang="es-MX" sz="1600" dirty="0">
                <a:solidFill>
                  <a:schemeClr val="bg1"/>
                </a:solidFill>
                <a:effectLst>
                  <a:glow rad="101600">
                    <a:schemeClr val="accent2">
                      <a:satMod val="175000"/>
                      <a:alpha val="40000"/>
                    </a:schemeClr>
                  </a:glow>
                </a:effectLst>
              </a:rPr>
              <a:t>Bibliotecas</a:t>
            </a:r>
          </a:p>
          <a:p>
            <a:pPr marL="0" indent="0" algn="just">
              <a:buNone/>
            </a:pPr>
            <a:r>
              <a:rPr lang="es-MX" sz="1600" dirty="0">
                <a:solidFill>
                  <a:schemeClr val="bg1"/>
                </a:solidFill>
                <a:effectLst>
                  <a:glow rad="101600">
                    <a:schemeClr val="accent2">
                      <a:satMod val="175000"/>
                      <a:alpha val="40000"/>
                    </a:schemeClr>
                  </a:glow>
                </a:effectLst>
              </a:rPr>
              <a:t>Apps móviles</a:t>
            </a:r>
          </a:p>
          <a:p>
            <a:pPr marL="0" indent="0" algn="just">
              <a:buNone/>
            </a:pPr>
            <a:r>
              <a:rPr lang="es-MX" sz="1600" dirty="0">
                <a:solidFill>
                  <a:schemeClr val="bg1"/>
                </a:solidFill>
                <a:effectLst>
                  <a:glow rad="101600">
                    <a:schemeClr val="accent2">
                      <a:satMod val="175000"/>
                      <a:alpha val="40000"/>
                    </a:schemeClr>
                  </a:glow>
                </a:effectLst>
              </a:rPr>
              <a:t>Aplicaciones web y sistemas basados en la nube</a:t>
            </a:r>
          </a:p>
          <a:p>
            <a:pPr marL="0" indent="0" algn="just">
              <a:buNone/>
            </a:pPr>
            <a:r>
              <a:rPr lang="es-MX" sz="1600" dirty="0">
                <a:solidFill>
                  <a:schemeClr val="bg1"/>
                </a:solidFill>
                <a:effectLst>
                  <a:glow rad="101600">
                    <a:schemeClr val="accent2">
                      <a:satMod val="175000"/>
                      <a:alpha val="40000"/>
                    </a:schemeClr>
                  </a:glow>
                </a:effectLst>
              </a:rPr>
              <a:t>3.      Hacer un “hola mundo en cada uno”</a:t>
            </a:r>
          </a:p>
        </p:txBody>
      </p:sp>
      <p:sp>
        <p:nvSpPr>
          <p:cNvPr id="7" name="Rectángulo 6">
            <a:extLst>
              <a:ext uri="{FF2B5EF4-FFF2-40B4-BE49-F238E27FC236}">
                <a16:creationId xmlns:a16="http://schemas.microsoft.com/office/drawing/2014/main" id="{77F4C994-6913-E38A-702A-A9A6C9438141}"/>
              </a:ext>
            </a:extLst>
          </p:cNvPr>
          <p:cNvSpPr/>
          <p:nvPr/>
        </p:nvSpPr>
        <p:spPr>
          <a:xfrm>
            <a:off x="8339664" y="4772248"/>
            <a:ext cx="3046988" cy="369332"/>
          </a:xfrm>
          <a:prstGeom prst="rect">
            <a:avLst/>
          </a:prstGeom>
        </p:spPr>
        <p:txBody>
          <a:bodyPr wrap="none">
            <a:spAutoFit/>
          </a:bodyPr>
          <a:lstStyle/>
          <a:p>
            <a:pPr algn="ctr"/>
            <a:r>
              <a:rPr lang="es-MX" dirty="0">
                <a:solidFill>
                  <a:schemeClr val="bg1"/>
                </a:solidFill>
              </a:rPr>
              <a:t>https://copilot.microsoft.com/</a:t>
            </a:r>
          </a:p>
        </p:txBody>
      </p:sp>
    </p:spTree>
    <p:extLst>
      <p:ext uri="{BB962C8B-B14F-4D97-AF65-F5344CB8AC3E}">
        <p14:creationId xmlns:p14="http://schemas.microsoft.com/office/powerpoint/2010/main" val="353944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061F1-6155-BFCD-CA8B-C329C41E708A}"/>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F5A4B176-A103-74A4-512C-883B7B866B76}"/>
              </a:ext>
            </a:extLst>
          </p:cNvPr>
          <p:cNvPicPr>
            <a:picLocks noChangeAspect="1"/>
          </p:cNvPicPr>
          <p:nvPr/>
        </p:nvPicPr>
        <p:blipFill rotWithShape="1">
          <a:blip r:embed="rId3"/>
          <a:srcRect l="1737" r="9866"/>
          <a:stretch/>
        </p:blipFill>
        <p:spPr>
          <a:xfrm>
            <a:off x="4660491" y="155162"/>
            <a:ext cx="7541092" cy="6547675"/>
          </a:xfrm>
          <a:prstGeom prst="rect">
            <a:avLst/>
          </a:prstGeom>
        </p:spPr>
      </p:pic>
      <p:sp>
        <p:nvSpPr>
          <p:cNvPr id="14" name="Rectángulo 13">
            <a:extLst>
              <a:ext uri="{FF2B5EF4-FFF2-40B4-BE49-F238E27FC236}">
                <a16:creationId xmlns:a16="http://schemas.microsoft.com/office/drawing/2014/main" id="{D1CCA79B-2120-4FF5-879E-7B4CE88A1974}"/>
              </a:ext>
            </a:extLst>
          </p:cNvPr>
          <p:cNvSpPr/>
          <p:nvPr/>
        </p:nvSpPr>
        <p:spPr>
          <a:xfrm>
            <a:off x="5251687" y="396861"/>
            <a:ext cx="6358700" cy="60642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numCol="1" rtlCol="0" anchor="ctr"/>
          <a:lstStyle/>
          <a:p>
            <a:pPr algn="ctr">
              <a:lnSpc>
                <a:spcPct val="150000"/>
              </a:lnSpc>
            </a:pPr>
            <a: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1. monitor</a:t>
            </a:r>
            <a:b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br>
            <a: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2. placa madre</a:t>
            </a:r>
            <a:b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br>
            <a: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3. </a:t>
            </a:r>
            <a:r>
              <a:rPr lang="es-MX" sz="2400" dirty="0" err="1">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cpu</a:t>
            </a:r>
            <a: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
            </a:r>
            <a:b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br>
            <a: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4. memoria rom</a:t>
            </a:r>
            <a:b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br>
            <a: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5. memoria </a:t>
            </a:r>
            <a:r>
              <a:rPr lang="es-MX" sz="2400" dirty="0" err="1">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ram</a:t>
            </a:r>
            <a: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
            </a:r>
            <a:b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br>
            <a: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6. plaquetas de expansión</a:t>
            </a:r>
            <a:b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br>
            <a: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7. puentes de alimentación</a:t>
            </a:r>
            <a:b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br>
            <a: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8. cd</a:t>
            </a:r>
            <a:b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br>
            <a: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9. disco duro</a:t>
            </a:r>
            <a:b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br>
            <a: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10. teclado</a:t>
            </a:r>
            <a:b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br>
            <a:r>
              <a:rPr lang="es-MX" sz="2400" dirty="0">
                <a:ln w="0">
                  <a:solidFill>
                    <a:schemeClr val="bg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rPr>
              <a:t>11. mouse</a:t>
            </a:r>
            <a:endParaRPr lang="es-MX" sz="2400" dirty="0"/>
          </a:p>
        </p:txBody>
      </p:sp>
      <p:sp>
        <p:nvSpPr>
          <p:cNvPr id="3" name="Rectángulo 2">
            <a:extLst>
              <a:ext uri="{FF2B5EF4-FFF2-40B4-BE49-F238E27FC236}">
                <a16:creationId xmlns:a16="http://schemas.microsoft.com/office/drawing/2014/main" id="{A1D421B3-E64E-59F7-561B-B422B301BB33}"/>
              </a:ext>
            </a:extLst>
          </p:cNvPr>
          <p:cNvSpPr/>
          <p:nvPr/>
        </p:nvSpPr>
        <p:spPr>
          <a:xfrm>
            <a:off x="0" y="0"/>
            <a:ext cx="4650908"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5DE3BA2D-49E7-55B2-3E54-6AB7350E8AAB}"/>
              </a:ext>
            </a:extLst>
          </p:cNvPr>
          <p:cNvSpPr>
            <a:spLocks noGrp="1"/>
          </p:cNvSpPr>
          <p:nvPr>
            <p:ph type="title"/>
          </p:nvPr>
        </p:nvSpPr>
        <p:spPr>
          <a:xfrm>
            <a:off x="423100" y="2085891"/>
            <a:ext cx="3804708" cy="2479896"/>
          </a:xfrm>
          <a:noFill/>
          <a:ln>
            <a:solidFill>
              <a:schemeClr val="bg1"/>
            </a:solidFill>
          </a:ln>
          <a:effectLst>
            <a:glow rad="152400">
              <a:schemeClr val="bg1">
                <a:alpha val="13000"/>
              </a:schemeClr>
            </a:glow>
          </a:effectLst>
        </p:spPr>
        <p:txBody>
          <a:bodyPr wrap="square" rtlCol="0">
            <a:normAutofit/>
          </a:bodyPr>
          <a:lstStyle/>
          <a:p>
            <a:pPr rtl="0"/>
            <a:r>
              <a:rPr lang="es-ES" dirty="0">
                <a:solidFill>
                  <a:schemeClr val="bg1"/>
                </a:solidFill>
              </a:rPr>
              <a:t>Composición de una computadora</a:t>
            </a:r>
            <a:endParaRPr lang="es-MX" dirty="0">
              <a:solidFill>
                <a:schemeClr val="bg1"/>
              </a:solidFill>
            </a:endParaRPr>
          </a:p>
        </p:txBody>
      </p:sp>
    </p:spTree>
    <p:extLst>
      <p:ext uri="{BB962C8B-B14F-4D97-AF65-F5344CB8AC3E}">
        <p14:creationId xmlns:p14="http://schemas.microsoft.com/office/powerpoint/2010/main" val="45804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67CFD-2934-B4AC-F905-6B9AB51665C1}"/>
            </a:ext>
          </a:extLst>
        </p:cNvPr>
        <p:cNvGrpSpPr/>
        <p:nvPr/>
      </p:nvGrpSpPr>
      <p:grpSpPr>
        <a:xfrm>
          <a:off x="0" y="0"/>
          <a:ext cx="0" cy="0"/>
          <a:chOff x="0" y="0"/>
          <a:chExt cx="0" cy="0"/>
        </a:xfrm>
      </p:grpSpPr>
      <p:sp>
        <p:nvSpPr>
          <p:cNvPr id="7" name="Rectángulo 6">
            <a:extLst>
              <a:ext uri="{FF2B5EF4-FFF2-40B4-BE49-F238E27FC236}">
                <a16:creationId xmlns:a16="http://schemas.microsoft.com/office/drawing/2014/main" id="{55FAA440-6C31-20EC-11FD-83E2D545299E}"/>
              </a:ext>
            </a:extLst>
          </p:cNvPr>
          <p:cNvSpPr/>
          <p:nvPr/>
        </p:nvSpPr>
        <p:spPr>
          <a:xfrm>
            <a:off x="7537704" y="0"/>
            <a:ext cx="4650908"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77385C18-9EBF-5249-0F65-B35C235A4407}"/>
              </a:ext>
            </a:extLst>
          </p:cNvPr>
          <p:cNvSpPr>
            <a:spLocks noGrp="1"/>
          </p:cNvSpPr>
          <p:nvPr>
            <p:ph type="title"/>
          </p:nvPr>
        </p:nvSpPr>
        <p:spPr>
          <a:xfrm>
            <a:off x="8086323" y="2681103"/>
            <a:ext cx="3553670" cy="1495794"/>
          </a:xfrm>
          <a:noFill/>
          <a:ln>
            <a:solidFill>
              <a:srgbClr val="FFFFFF"/>
            </a:solidFill>
          </a:ln>
          <a:effectLst>
            <a:glow rad="152400">
              <a:schemeClr val="bg1">
                <a:alpha val="13000"/>
              </a:schemeClr>
            </a:glow>
          </a:effectLst>
        </p:spPr>
        <p:txBody>
          <a:bodyPr wrap="square" rtlCol="0">
            <a:normAutofit fontScale="90000"/>
          </a:bodyPr>
          <a:lstStyle/>
          <a:p>
            <a:pPr rtl="0"/>
            <a:r>
              <a:rPr lang="pt-BR" dirty="0" err="1">
                <a:solidFill>
                  <a:srgbClr val="FFFFFF"/>
                </a:solidFill>
              </a:rPr>
              <a:t>Ctrl+alt+supr</a:t>
            </a:r>
            <a:r>
              <a:rPr lang="pt-BR" dirty="0">
                <a:solidFill>
                  <a:srgbClr val="FFFFFF"/>
                </a:solidFill>
              </a:rPr>
              <a:t> = administrador de </a:t>
            </a:r>
            <a:r>
              <a:rPr lang="pt-BR" dirty="0" err="1">
                <a:solidFill>
                  <a:srgbClr val="FFFFFF"/>
                </a:solidFill>
              </a:rPr>
              <a:t>tareas</a:t>
            </a:r>
            <a:endParaRPr lang="es-MX" dirty="0">
              <a:solidFill>
                <a:srgbClr val="FFFFFF"/>
              </a:solidFill>
            </a:endParaRPr>
          </a:p>
        </p:txBody>
      </p:sp>
      <p:pic>
        <p:nvPicPr>
          <p:cNvPr id="8" name="Imagen 7">
            <a:extLst>
              <a:ext uri="{FF2B5EF4-FFF2-40B4-BE49-F238E27FC236}">
                <a16:creationId xmlns:a16="http://schemas.microsoft.com/office/drawing/2014/main" id="{63D14D5F-734A-2F80-C9C0-FE48CE974CE5}"/>
              </a:ext>
            </a:extLst>
          </p:cNvPr>
          <p:cNvPicPr>
            <a:picLocks noChangeAspect="1"/>
          </p:cNvPicPr>
          <p:nvPr/>
        </p:nvPicPr>
        <p:blipFill>
          <a:blip r:embed="rId3"/>
          <a:stretch>
            <a:fillRect/>
          </a:stretch>
        </p:blipFill>
        <p:spPr>
          <a:xfrm>
            <a:off x="1499815" y="258295"/>
            <a:ext cx="4294934" cy="3680357"/>
          </a:xfrm>
          <a:prstGeom prst="rect">
            <a:avLst/>
          </a:prstGeom>
          <a:ln>
            <a:noFill/>
          </a:ln>
          <a:effectLst>
            <a:outerShdw blurRad="292100" dist="139700" dir="2700000" algn="tl" rotWithShape="0">
              <a:srgbClr val="333333">
                <a:alpha val="65000"/>
              </a:srgbClr>
            </a:outerShdw>
          </a:effectLst>
        </p:spPr>
      </p:pic>
      <p:pic>
        <p:nvPicPr>
          <p:cNvPr id="9" name="Imagen 8">
            <a:extLst>
              <a:ext uri="{FF2B5EF4-FFF2-40B4-BE49-F238E27FC236}">
                <a16:creationId xmlns:a16="http://schemas.microsoft.com/office/drawing/2014/main" id="{EB5BA868-66B1-473A-28C2-E030EA40599B}"/>
              </a:ext>
            </a:extLst>
          </p:cNvPr>
          <p:cNvPicPr>
            <a:picLocks noChangeAspect="1"/>
          </p:cNvPicPr>
          <p:nvPr/>
        </p:nvPicPr>
        <p:blipFill>
          <a:blip r:embed="rId4"/>
          <a:stretch>
            <a:fillRect/>
          </a:stretch>
        </p:blipFill>
        <p:spPr>
          <a:xfrm>
            <a:off x="1302462" y="3938652"/>
            <a:ext cx="4793538" cy="24696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6443489"/>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0ED59B-F67D-4B99-A0A7-E5237FF58100}">
  <ds:schemaRefs>
    <ds:schemaRef ds:uri="http://schemas.microsoft.com/office/2006/documentManagement/types"/>
    <ds:schemaRef ds:uri="http://www.w3.org/XML/1998/namespace"/>
    <ds:schemaRef ds:uri="71af3243-3dd4-4a8d-8c0d-dd76da1f02a5"/>
    <ds:schemaRef ds:uri="16c05727-aa75-4e4a-9b5f-8a80a1165891"/>
    <ds:schemaRef ds:uri="http://purl.org/dc/elements/1.1/"/>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3E17AD15-0DEB-4851-82A2-261C041346DD}">
  <ds:schemaRefs>
    <ds:schemaRef ds:uri="http://schemas.microsoft.com/sharepoint/v3/contenttype/forms"/>
  </ds:schemaRefs>
</ds:datastoreItem>
</file>

<file path=customXml/itemProps3.xml><?xml version="1.0" encoding="utf-8"?>
<ds:datastoreItem xmlns:ds="http://schemas.openxmlformats.org/officeDocument/2006/customXml" ds:itemID="{22736BCB-6CE4-414B-B2BE-1DA087E52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Diseño financiero</Template>
  <TotalTime>647</TotalTime>
  <Words>1312</Words>
  <Application>Microsoft Office PowerPoint</Application>
  <PresentationFormat>Panorámica</PresentationFormat>
  <Paragraphs>207</Paragraphs>
  <Slides>28</Slides>
  <Notes>22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Courier New</vt:lpstr>
      <vt:lpstr>Gill Sans MT</vt:lpstr>
      <vt:lpstr>Paquete</vt:lpstr>
      <vt:lpstr>FUNDAMENTOS DE PROGRAMACIÓN</vt:lpstr>
      <vt:lpstr>CLASE 1: TECLAS, CONFIGURACIÓN  Y REPORTE</vt:lpstr>
      <vt:lpstr>Se repaso sobre el uso de la computadora, utilización de las teclas y comandos básicos  LAS COMPUTADORAS NO SON DE USO PERSONAL, SE UTILIZAN SOLO PARA USO ESCOLAR, EMPEZAMOS REALIZANDO UNA PRESENTACIÓN EN POWER POINT PARA LLEVAR UN RESGISTRO DE LAS CLASES DE PROGRAMACIÓN. COMENZAMOS A UTILIZAR UN PROGRAMA DE C++ LLAMADO developer powershell, configuramos un solo código que nos da acceso al c++</vt:lpstr>
      <vt:lpstr>TRABAJO COLAVORATIVO </vt:lpstr>
      <vt:lpstr>Escribe los siguientes números del sistema decimal al: 0, 4, 8, 16, 32, 64, 128 Vigedecimal: 0, 4, 8, G, 1C, 34, 68 Hexadecimal: 0, 4, 10, 20, 40, 7E Binario: 0, 100, 1000, 10000, 100000, 1000000, 10000000 Nonario: 0, 4, 8, 17, 35, 71, 152</vt:lpstr>
      <vt:lpstr>CLASE 2: Clasificación de los lenguajes de imágenes en compilados o scripts. </vt:lpstr>
      <vt:lpstr>ENCUESTA</vt:lpstr>
      <vt:lpstr>Composición de una computadora</vt:lpstr>
      <vt:lpstr>Ctrl+alt+supr = administrador de tareas</vt:lpstr>
      <vt:lpstr>NUCLEOS</vt:lpstr>
      <vt:lpstr>WOKWI</vt:lpstr>
      <vt:lpstr>CLASE 3: Entorno de trabajo C++</vt:lpstr>
      <vt:lpstr>ENCUESTA</vt:lpstr>
      <vt:lpstr>Comandos básicos C++</vt:lpstr>
      <vt:lpstr>EJERCICIO</vt:lpstr>
      <vt:lpstr>Librerías y su sintaxis:</vt:lpstr>
      <vt:lpstr>CLASE 4: Comandos básicos para c++</vt:lpstr>
      <vt:lpstr>Clase 5: CONTROL DE VERSIONES</vt:lpstr>
      <vt:lpstr>Presentación de PowerPoint</vt:lpstr>
      <vt:lpstr>CLASE 6: DIAGRAMA DE FLUJO Y CODIGOS PARA RESOLVER PROBLEMAS DE ALGEBRA LINEAL</vt:lpstr>
      <vt:lpstr>Presentación de PowerPoint</vt:lpstr>
      <vt:lpstr>Presentación de PowerPoint</vt:lpstr>
      <vt:lpstr>Para esta actividad utilizamos códigos para obtener valores en “x” y “y” y también para obtener el modulo y un ángulo</vt:lpstr>
      <vt:lpstr>UTILIZAMOS EL SIGUIENTE CODIGO PARA OBTENER UNA MATRIZ DE 2 X 2</vt:lpstr>
      <vt:lpstr>CLASE 7: Visual studio</vt:lpstr>
      <vt:lpstr>Presentación de PowerPoint</vt:lpstr>
      <vt:lpstr>CLASE 8: MATRICES</vt:lpstr>
      <vt:lpstr>CLASE 9: MATRICES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PROGRAMACIÓN</dc:title>
  <dc:creator>Daniela García Jiménez</dc:creator>
  <cp:lastModifiedBy>USUARIO</cp:lastModifiedBy>
  <cp:revision>30</cp:revision>
  <dcterms:created xsi:type="dcterms:W3CDTF">2024-02-26T05:58:48Z</dcterms:created>
  <dcterms:modified xsi:type="dcterms:W3CDTF">2024-03-14T19:32:33Z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