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Anton"/>
      <p:regular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Lato Light"/>
      <p:regular r:id="rId54"/>
      <p:bold r:id="rId55"/>
      <p:italic r:id="rId56"/>
      <p:boldItalic r:id="rId57"/>
    </p:embeddedFont>
    <p:embeddedFont>
      <p:font typeface="Didact Gothic"/>
      <p:regular r:id="rId58"/>
    </p:embeddedFont>
    <p:embeddedFont>
      <p:font typeface="Helvetica Neue"/>
      <p:regular r:id="rId59"/>
      <p:bold r:id="rId60"/>
      <p:italic r:id="rId61"/>
      <p:boldItalic r:id="rId62"/>
    </p:embeddedFont>
    <p:embeddedFont>
      <p:font typeface="Helvetica Neue Light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24B737-1552-48CD-9AA2-63B5E5A87308}">
  <a:tblStyle styleId="{1324B737-1552-48CD-9AA2-63B5E5A873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Anto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bold.fntdata"/><Relationship Id="rId63" Type="http://schemas.openxmlformats.org/officeDocument/2006/relationships/font" Target="fonts/HelveticaNeueLight-regular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bold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bold.fntdata"/><Relationship Id="rId10" Type="http://schemas.openxmlformats.org/officeDocument/2006/relationships/slide" Target="slides/slide4.xml"/><Relationship Id="rId54" Type="http://schemas.openxmlformats.org/officeDocument/2006/relationships/font" Target="fonts/LatoLight-regular.fntdata"/><Relationship Id="rId13" Type="http://schemas.openxmlformats.org/officeDocument/2006/relationships/slide" Target="slides/slide7.xml"/><Relationship Id="rId57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LatoLight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font" Target="fonts/DidactGothic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a0857dc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9a0857dc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7af9560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7af9560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7af9560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7af9560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7af9560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7af9560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af9560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af9560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7af9560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7af9560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7af9560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7af9560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7af9560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b7af9560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e788b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b2e788b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a0857dc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9a0857dc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a0857dc6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a9a0857dc6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fdfb37d7a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fdfb37d7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a63e7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a63e7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dfb37d7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dfb37d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7af9560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7af9560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7af9560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7af9560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7af9560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b7af9560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fdfb37d7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fdfb37d7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fdfb37d7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fdfb37d7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7af9560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7af9560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a0857dc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9a0857dc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9a0857dc6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a9a0857dc6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e32fd4f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ae32fd4f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9a0857dc6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a9a0857dc6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9a0857dc6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a9a0857dc6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a7e2546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ba7e2546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a7e2546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ba7e2546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a7e2546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ba7e2546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a7e2546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a7e2546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e32fd4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ae32fd4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e32fd4f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ae32fd4f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a0857dc6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9a0857dc6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9a0857dc6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a9a0857dc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9a0857dc6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a9a0857dc6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a5284e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ba5284e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a0857dc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a9a0857dc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a0857dc6_1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a9a0857dc6_1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473653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1473653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369d58c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c369d58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7af956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b7af956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hyperlink" Target="https://developer.mozilla.org/es/docs/Web/JavaScript/Referencia/Sentencias/while" TargetMode="External"/><Relationship Id="rId13" Type="http://schemas.openxmlformats.org/officeDocument/2006/relationships/image" Target="../media/image32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5.jpg&amp;w=1200&amp;q=75" TargetMode="External"/><Relationship Id="rId9" Type="http://schemas.openxmlformats.org/officeDocument/2006/relationships/hyperlink" Target="https://developer.mozilla.org/es/docs/Web/JavaScript/Referencia/Sentencias/for" TargetMode="External"/><Relationship Id="rId14" Type="http://schemas.openxmlformats.org/officeDocument/2006/relationships/hyperlink" Target="https://www.notion.so/coderhouse/Repositorio-de-Contenidos-ba8d3057a1e34049944ee4ba3a575999" TargetMode="External"/><Relationship Id="rId5" Type="http://schemas.openxmlformats.org/officeDocument/2006/relationships/hyperlink" Target="https://teloexplicocongatitos.com/_next/image?url=https%3A%2F%2Fdoomvault.nyc3.digitaloceanspaces.com%2Ftlecg%2Fbig%2Fprog06.jpg&amp;w=1200&amp;q=75" TargetMode="External"/><Relationship Id="rId6" Type="http://schemas.openxmlformats.org/officeDocument/2006/relationships/hyperlink" Target="https://drive.google.com/file/d/11Qd_2a9YfHq7Yt4IGLXwWRs6OFpSu-6o/view" TargetMode="External"/><Relationship Id="rId7" Type="http://schemas.openxmlformats.org/officeDocument/2006/relationships/hyperlink" Target="https://teloexplicocongatitos.com/_next/image?url=https%3A%2F%2Fdoomvault.nyc3.digitaloceanspaces.com%2Ftlecg%2Fbig%2Fprog07.jpg&amp;w=1200&amp;q=75" TargetMode="External"/><Relationship Id="rId8" Type="http://schemas.openxmlformats.org/officeDocument/2006/relationships/hyperlink" Target="https://teloexplicocongatitos.com/_next/image?url=https%3A%2F%2Fdoomvault.nyc3.digitaloceanspaces.com%2Ftlecg%2Fbig%2Fprog08.jpg&amp;w=1200&amp;q=75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2L9MfIrHPmHBN87dAuo1AJUbUjlZrShHnWdH4eLeWes/edit?usp=sharing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4603150" y="1031300"/>
            <a:ext cx="4220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ciclos,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conocidos como bucles o iteraciones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un medio rápido y sencillo para hacer algo repetidamente.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 hacer alguna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más de una vez en el programa, de forma consecutiva,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usaremos las estructuras de bucles de JavaScript: 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do..while.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461625" y="290575"/>
            <a:ext cx="468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CICLOS EN JAVASCRIPT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550"/>
            <a:ext cx="4282566" cy="5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1738950" y="5493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TIPOS DE BUCLES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067125" y="1738300"/>
            <a:ext cx="70662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CICLOS POR CONTEO</a:t>
            </a:r>
            <a:endParaRPr b="1" i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un número de veces específica. Estructura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for. 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CICLOS CONDICIONALES</a:t>
            </a:r>
            <a:endParaRPr b="1" i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mientras la condición evaluada es verdadera. Estructuras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do...while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1671825" y="27819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FOR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1671825" y="1047201"/>
            <a:ext cx="6478500" cy="12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(desde;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hasta;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actualización)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//lo que se escriba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acá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se ejecutará mientras dure el ciclo</a:t>
            </a:r>
            <a:endParaRPr i="1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1572775" y="2281448"/>
            <a:ext cx="62004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la zona en la que se establecen los valores iniciales de las variables que controlan el ciclo.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único elemento que decide si se repite o se detiene el ciclo.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nuevo valor que se asigna después de cada repetición a las variables que controlan la repetición.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PRÁCTICO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2416550" y="1714600"/>
            <a:ext cx="41073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siguiente ejemplo utilizamos un for para contar de 0 a 9.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1038900" y="3100681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usamos for para contar de 1 a 10.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2319750" y="3634075"/>
            <a:ext cx="45045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(1): TABLAS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8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Solicitamos un valor al usuario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repetición, calculamos el número ingresado x el número de repetición (i)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calcular la tabla de multiplicar de un número.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(2): TURNOS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 solicitamos un nombre.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Informamos el turno asignado usando el número de repetición (i).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Turno  N°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Nombre: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ingresarNombre);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dar turno del 1 al 20 a los nombres ingresados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/>
        </p:nvSpPr>
        <p:spPr>
          <a:xfrm>
            <a:off x="503075" y="968626"/>
            <a:ext cx="8308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for, necesitamos que bajo cierta condición el ciclo se interrumpa. Para eso se utiliza la sentencia break;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escribir esa línea dentro de un ciclo for, el mismo se interrumpirá como si hubiera finalizado.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BREAK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1503525" y="2441225"/>
            <a:ext cx="6837600" cy="248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igual 5 interrumpo el for. 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0" y="47445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446000" y="1196491"/>
            <a:ext cx="83085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for, necesitamos que bajo cierta condición, el ciclo saltee esa repetición y siga con la próxima. Para eso se utiliza la sentencia continue;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CONTINUE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657550" y="2509725"/>
            <a:ext cx="7849500" cy="248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5, no se interpreta la repetición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WHILE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r>
              <a:rPr i="1"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ninguna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funcionamiento del bucle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resume en: </a:t>
            </a: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se cumpla la condición indicada, repite indefinidamente las instrucciones incluidas dentro del bucle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1544000" y="2344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Al infinito y...¡Más allá!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1088150" y="1429525"/>
            <a:ext cx="7066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de repetición infinita:</a:t>
            </a:r>
            <a:endParaRPr i="1" sz="2000"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6" name="Google Shape;306;p46"/>
          <p:cNvPicPr preferRelativeResize="0"/>
          <p:nvPr/>
        </p:nvPicPr>
        <p:blipFill rotWithShape="1">
          <a:blip r:embed="rId3">
            <a:alphaModFix/>
          </a:blip>
          <a:srcRect b="54914" l="0" r="2685" t="0"/>
          <a:stretch/>
        </p:blipFill>
        <p:spPr>
          <a:xfrm>
            <a:off x="4869700" y="2453400"/>
            <a:ext cx="3930300" cy="33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7" name="Google Shape;30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/>
        </p:nvSpPr>
        <p:spPr>
          <a:xfrm>
            <a:off x="724525" y="1612325"/>
            <a:ext cx="80604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While hasta que el usuario ingresa "ESC"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usuario ingresó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//Volvemos a solicitar un dato. En la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próxima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iteración se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evalúa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si no es ESC.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otro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WHILE: ESC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546950" y="1065500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al usuario hasta que ingresa “ESC”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ARN 74987501224014712445857 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DO...W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do..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r>
              <a:rPr i="1"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while,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garantiza que el bloque de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interpreta al menos una vez, porque la condición se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evalúa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1544000" y="3259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¡Solo una vez!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724525" y="1675450"/>
            <a:ext cx="8060400" cy="26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do...while mientras el usuario ingresa un n°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Número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el parseo no resulta un número se interrumpe el bucle.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DO...WHILE: N°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499975" y="1078925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y se detiene cuando NO es un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/>
        </p:nvSpPr>
        <p:spPr>
          <a:xfrm>
            <a:off x="1067125" y="1499050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especialmente diseñada para manejar de forma sencilla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múltiples condiciones sobre la misma variable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técnicamente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podría resolver con un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el uso 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más ordenado). Su definición formal puede parecer confusa, pero veamos un ejemplo para entender su simpleza.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/>
        </p:nvSpPr>
        <p:spPr>
          <a:xfrm>
            <a:off x="1671825" y="26306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360000" y="1097877"/>
            <a:ext cx="2070900" cy="382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(numero)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2430900" y="1160977"/>
            <a:ext cx="63852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condición se evalúa y si se cumple, se ejecuta lo que esté indicado adentro.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Normalmente, después de las instrucciones de cada case se incluye la sentencia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terminar la ejecución del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no es obligatorio.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sucede si ningún valor de la variable del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los valores definidos en los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se utiliza el valor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las instrucciones que se ejecutan cuando ninguna condición anterior se cumplió.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/>
        </p:nvSpPr>
        <p:spPr>
          <a:xfrm>
            <a:off x="9375" y="5675"/>
            <a:ext cx="5271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hasta que se ingresa "ESC"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(entrada)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¿QUIÉN SOS?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53"/>
          <p:cNvSpPr txBox="1"/>
          <p:nvPr/>
        </p:nvSpPr>
        <p:spPr>
          <a:xfrm>
            <a:off x="5280375" y="89825"/>
            <a:ext cx="3905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EJEMPLO APLICADO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WHILE Y SWITCH: ENTRADAS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5463900" y="1872550"/>
            <a:ext cx="368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hace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entrada. Pero ignorando la ejecución de bloque si la entrada en “ESC”</a:t>
            </a:r>
            <a:endParaRPr i="1"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CICLOS/ITERACIONES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000950" y="9206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¡LO MÁS 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7" name="Google Shape;367;p54"/>
          <p:cNvSpPr txBox="1"/>
          <p:nvPr/>
        </p:nvSpPr>
        <p:spPr>
          <a:xfrm>
            <a:off x="1130675" y="20698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Todas los temas que vimos (y los que vamos a ver), se pueden (y deben) combinar entre sí. De forma que en una función haya un condicional, con un for adentro, y dentro de ese un while, y así la combinación es infinita.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¡Ahí es cuando la programación JavaScript empieza a volverse interesante!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8" name="Google Shape;3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/>
        </p:nvSpPr>
        <p:spPr>
          <a:xfrm>
            <a:off x="1443000" y="226067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UTILIZANDO UN 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938100" y="388130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Tomando como base los ejemplos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anteriores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estructura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y do..while, crear un algoritmo que repita un bloque de instrucciones.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576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/>
          <p:nvPr/>
        </p:nvSpPr>
        <p:spPr>
          <a:xfrm>
            <a:off x="4879825" y="6576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57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{1324B737-1552-48CD-9AA2-63B5E5A87308}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 HTML 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Usamos la instrucción for para repetir un número fijo de veces. Mientras que usamos while cuando queremos repetir algo hasta que se deje de cumplir una condición.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Tomando como base los ejemplos anteriores de la estructura for y while, crear un algoritmo que repita un bloque de instrucciones. En cada repetición es necesario efectuar una operación o comparación para obtener una salida por alerta o consola.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bucles e instrucciones condicionales.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0" name="Google Shape;39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58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{1324B737-1552-48CD-9AA2-63B5E5A87308}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sumarle otro número en cada repetición,realizando una salida por cada resultado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concatenar un valor en cada repetición, realizando una salida por cada resultado, hasta que se ingresa “ESC”.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prompt, repetir la salida del mensaje “Hola” la cantidad de veces ingresada.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3" name="Google Shape;40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/>
        </p:nvSpPr>
        <p:spPr>
          <a:xfrm>
            <a:off x="1000350" y="1680600"/>
            <a:ext cx="77541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17 a 19).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gatitos. Bucle FOR.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Te lo explico con gatitos. Bucle WHILE.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|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Los apuntes de Majo (Página 20).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Te lo explico con gatitos. Parte 1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Te lo explico con gatitos. Parte 2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FOR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Documentación WHILE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5" name="Google Shape;415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1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2455275" y="2798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1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4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/>
        </p:nvSpPr>
        <p:spPr>
          <a:xfrm>
            <a:off x="483500" y="1237775"/>
            <a:ext cx="429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en programación hablamos de condicionales, hablamos de una estructura sintáctica que sirve para tomar una decisión a partir de una condición.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7" name="Google Shape;42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62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0" name="Google Shape;430;p62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más utilizada en la mayoría de los lenguajes. Si la condición se cumple (es decir, si su valor es true) se ejecutan todas las instrucciones que se encuentran dentro de {...}. Si la condición no se cumple (es decir, si su valor es false) no se ejecuta ninguna instrucción contenida en {...} y el programa continúa ejecutando el resto de instrucciones del script.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ocasiones, las decisiones que se deben realizar no son del tipo "si se cumple la condición, hazlo; si no se cumple, no hagas nada". Normalmente las condiciones suelen ser del tipo "si se cumple esta condición, hazlo; si no se cumple, haz esto otro".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/>
        </p:nvSpPr>
        <p:spPr>
          <a:xfrm>
            <a:off x="483500" y="1237775"/>
            <a:ext cx="429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Declarar función: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dice declarar cuando uno define una función en el código.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Ciclo: 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programación, se refiere a un conjunto de indicaciones que se repiten bajo ciertas condiciones.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7" name="Google Shape;43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63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9503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ciclo o bucle y cómo nos permite repetir operaciones similares fácilmente?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tipos de ciclos podemos emplear y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cuáles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son sus diferencias 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combinar operadores lógicos, ciclos y funciones para resolver cada problema?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5" name="Google Shape;445;p64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Ciclos: for, while, do while.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switch.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51" name="Google Shape;45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7" name="Google Shape;45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</a:t>
            </a:r>
            <a:endParaRPr b="0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273590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Google Shape;139;p30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0" name="Google Shape;140;p30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1" name="Google Shape;141;p30"/>
          <p:cNvSpPr/>
          <p:nvPr/>
        </p:nvSpPr>
        <p:spPr>
          <a:xfrm>
            <a:off x="618500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2" name="Google Shape;142;p30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3" name="Google Shape;143;p30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en JS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3046250" y="315245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5" name="Google Shape;145;p30"/>
          <p:cNvCxnSpPr/>
          <p:nvPr/>
        </p:nvCxnSpPr>
        <p:spPr>
          <a:xfrm>
            <a:off x="2076950" y="245195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6" name="Google Shape;146;p30"/>
          <p:cNvSpPr/>
          <p:nvPr/>
        </p:nvSpPr>
        <p:spPr>
          <a:xfrm>
            <a:off x="3035275" y="228665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0"/>
          <p:cNvCxnSpPr/>
          <p:nvPr/>
        </p:nvCxnSpPr>
        <p:spPr>
          <a:xfrm>
            <a:off x="2076950" y="2451950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8" name="Google Shape;148;p30"/>
          <p:cNvSpPr/>
          <p:nvPr/>
        </p:nvSpPr>
        <p:spPr>
          <a:xfrm>
            <a:off x="3035275" y="271950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30"/>
          <p:cNvCxnSpPr/>
          <p:nvPr/>
        </p:nvCxnSpPr>
        <p:spPr>
          <a:xfrm>
            <a:off x="2076950" y="2451950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0" name="Google Shape;150;p30"/>
          <p:cNvCxnSpPr/>
          <p:nvPr/>
        </p:nvCxnSpPr>
        <p:spPr>
          <a:xfrm>
            <a:off x="2071400" y="2451950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Ciclos/Iteraciones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31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31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1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31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1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1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31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1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1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31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1800188" y="29708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1063" y="303043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4140138" y="29709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2988" y="30303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410360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240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65365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SIMULADOR INTERACTIVO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0913" y="348806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653435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315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4725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6573273" y="3056188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FUNCIÓN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CICLOS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