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6" r:id="rId3"/>
    <p:sldId id="263" r:id="rId4"/>
    <p:sldId id="272" r:id="rId5"/>
    <p:sldId id="273" r:id="rId6"/>
    <p:sldId id="274" r:id="rId7"/>
    <p:sldId id="275" r:id="rId8"/>
    <p:sldId id="262" r:id="rId9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296982" y="1015374"/>
            <a:ext cx="2756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mundo de los videojuegos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718665C-F8DC-F1A4-BB78-8BE035CFE7D7}"/>
              </a:ext>
            </a:extLst>
          </p:cNvPr>
          <p:cNvSpPr txBox="1"/>
          <p:nvPr/>
        </p:nvSpPr>
        <p:spPr>
          <a:xfrm>
            <a:off x="958588" y="2707675"/>
            <a:ext cx="23893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Luisa Sánchez 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Juan Sebastián Vertel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Julian Montenegro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ANALISIS Y DESARROLLO DE SOFTWARE. (2617510)</a:t>
            </a:r>
          </a:p>
          <a:p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ngo casi 300 juegos nuevos en 2020 (sin contar Game Pass), y el giro del  mercado para llegar hasta ahí me alegra y asusta a partes iguales">
            <a:extLst>
              <a:ext uri="{FF2B5EF4-FFF2-40B4-BE49-F238E27FC236}">
                <a16:creationId xmlns:a16="http://schemas.microsoft.com/office/drawing/2014/main" id="{C70A0D66-7297-AD0C-9D1D-198B13908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371" y="0"/>
            <a:ext cx="482562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23005CE-472F-3714-7AEC-E101F4E0CCBB}"/>
              </a:ext>
            </a:extLst>
          </p:cNvPr>
          <p:cNvSpPr txBox="1"/>
          <p:nvPr/>
        </p:nvSpPr>
        <p:spPr>
          <a:xfrm>
            <a:off x="293676" y="1521969"/>
            <a:ext cx="3851159" cy="1475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CO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 la ciencia lo crucial no es el ¿Por qué?, es el ¿Por qué no?</a:t>
            </a:r>
            <a:endParaRPr lang="es-CO" sz="16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CO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CO" sz="16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s-CO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Cave </a:t>
            </a:r>
            <a:r>
              <a:rPr lang="es-CO" sz="16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Jhonson</a:t>
            </a:r>
            <a:r>
              <a:rPr lang="es-CO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Portal 2(Videojuego</a:t>
            </a:r>
            <a:r>
              <a:rPr lang="es-C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 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11660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istoria de los videojuegos">
            <a:extLst>
              <a:ext uri="{FF2B5EF4-FFF2-40B4-BE49-F238E27FC236}">
                <a16:creationId xmlns:a16="http://schemas.microsoft.com/office/drawing/2014/main" id="{6E7DE838-9E3A-8669-46BF-B40007EB5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335" y="118710"/>
            <a:ext cx="4200525" cy="497389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59075" y="1218184"/>
            <a:ext cx="2389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Sus inicios</a:t>
            </a:r>
          </a:p>
          <a:p>
            <a:endParaRPr lang="es-E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71491" y="2109434"/>
            <a:ext cx="37438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Tennis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Two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Higginbotham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El sistema fue diseñado por Al Alcom El juego se presentó en 1972 y fue la piedra angular del videojuego como industria.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56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57734" y="736589"/>
            <a:ext cx="2726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Primeros videojuegos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91382" y="2109434"/>
            <a:ext cx="37438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943239" hangingPunct="0">
              <a:buFontTx/>
              <a:buChar char="-"/>
            </a:pPr>
            <a:r>
              <a:rPr kumimoji="0" lang="es-ES" sz="1600" b="0" i="0" u="none" strike="noStrike" cap="none" spc="0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Tennis</a:t>
            </a:r>
            <a:r>
              <a:rPr kumimoji="0" lang="es-ES" sz="1600" b="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</a:t>
            </a:r>
            <a:r>
              <a:rPr kumimoji="0" lang="es-ES" sz="1600" b="0" i="0" u="none" strike="noStrike" cap="none" spc="0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for</a:t>
            </a:r>
            <a:r>
              <a:rPr kumimoji="0" lang="es-ES" sz="1600" b="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</a:t>
            </a:r>
            <a:r>
              <a:rPr kumimoji="0" lang="es-ES" sz="1600" b="0" i="0" u="none" strike="noStrike" cap="none" spc="0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tow</a:t>
            </a:r>
            <a:endParaRPr kumimoji="0" lang="es-ES" sz="1600" b="0" i="0" u="none" strike="noStrike" cap="none" spc="0" normalizeH="0" baseline="0" dirty="0">
              <a:ln>
                <a:noFill/>
              </a:ln>
              <a:solidFill>
                <a:srgbClr val="404040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  <a:p>
            <a:pPr marL="285750" indent="-285750" algn="just" defTabSz="943239" hangingPunct="0">
              <a:buFontTx/>
              <a:buChar char="-"/>
            </a:pPr>
            <a:r>
              <a:rPr kumimoji="0" lang="es-ES" sz="1600" i="0" u="none" strike="noStrike" cap="none" spc="0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Spacewar</a:t>
            </a:r>
            <a:r>
              <a:rPr kumimoji="0" lang="es-ES" sz="160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!</a:t>
            </a:r>
          </a:p>
          <a:p>
            <a:pPr marL="285750" indent="-285750" algn="just" defTabSz="943239" hangingPunct="0">
              <a:buFontTx/>
              <a:buChar char="-"/>
            </a:pPr>
            <a:r>
              <a:rPr lang="es-ES" sz="1600" dirty="0" err="1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Pong</a:t>
            </a:r>
            <a:endParaRPr lang="es-ES" sz="1600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  <a:p>
            <a:pPr marL="285750" indent="-285750" algn="just" defTabSz="943239" hangingPunct="0">
              <a:buFontTx/>
              <a:buChar char="-"/>
            </a:pPr>
            <a:r>
              <a:rPr lang="es-419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Space</a:t>
            </a:r>
            <a:r>
              <a:rPr lang="es-419" sz="1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419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invaders</a:t>
            </a:r>
            <a:endParaRPr lang="es-419" sz="16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 defTabSz="943239" hangingPunct="0">
              <a:buFontTx/>
              <a:buChar char="-"/>
            </a:pPr>
            <a:endParaRPr kumimoji="0" lang="es-ES" sz="1600" i="0" u="none" strike="noStrike" cap="none" spc="0" normalizeH="0" baseline="0" dirty="0">
              <a:ln>
                <a:noFill/>
              </a:ln>
              <a:solidFill>
                <a:srgbClr val="404040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0" name="Picture 6" descr="Tennis for Two | IDIS">
            <a:extLst>
              <a:ext uri="{FF2B5EF4-FFF2-40B4-BE49-F238E27FC236}">
                <a16:creationId xmlns:a16="http://schemas.microsoft.com/office/drawing/2014/main" id="{8816C86E-9FED-F0BF-2B4B-8E7C87E7F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901" y="1155017"/>
            <a:ext cx="4091099" cy="283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38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57734" y="736589"/>
            <a:ext cx="2726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Tipos de videojuegos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67679" y="2157925"/>
            <a:ext cx="374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943239" hangingPunct="0">
              <a:buFontTx/>
              <a:buChar char="-"/>
            </a:pPr>
            <a:r>
              <a:rPr kumimoji="0" lang="es-419" sz="1600" b="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Acción</a:t>
            </a:r>
          </a:p>
          <a:p>
            <a:pPr marL="285750" indent="-285750" algn="just" defTabSz="943239" hangingPunct="0">
              <a:buFontTx/>
              <a:buChar char="-"/>
            </a:pPr>
            <a:r>
              <a:rPr kumimoji="0" lang="es-419" sz="1600" b="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Aventura</a:t>
            </a:r>
          </a:p>
          <a:p>
            <a:pPr marL="285750" indent="-285750" algn="just" defTabSz="943239" hangingPunct="0">
              <a:buFontTx/>
              <a:buChar char="-"/>
            </a:pPr>
            <a:r>
              <a:rPr kumimoji="0" lang="es-419" sz="1600" b="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Arcade</a:t>
            </a:r>
          </a:p>
          <a:p>
            <a:pPr marL="285750" indent="-285750" algn="just" defTabSz="943239" hangingPunct="0">
              <a:buFontTx/>
              <a:buChar char="-"/>
            </a:pPr>
            <a:r>
              <a:rPr kumimoji="0" lang="es-419" sz="1600" b="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Deportes</a:t>
            </a:r>
          </a:p>
          <a:p>
            <a:pPr marL="285750" indent="-285750" algn="just" defTabSz="943239" hangingPunct="0">
              <a:buFontTx/>
              <a:buChar char="-"/>
            </a:pPr>
            <a:r>
              <a:rPr kumimoji="0" lang="es-419" sz="1600" b="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Estrategia</a:t>
            </a:r>
          </a:p>
          <a:p>
            <a:pPr marL="285750" indent="-285750" algn="just" defTabSz="943239" hangingPunct="0">
              <a:buFontTx/>
              <a:buChar char="-"/>
            </a:pPr>
            <a:r>
              <a:rPr kumimoji="0" lang="es-419" sz="1600" b="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Simulación</a:t>
            </a:r>
            <a:endParaRPr kumimoji="0" lang="es-ES" sz="1600" i="0" u="none" strike="noStrike" cap="none" spc="0" normalizeH="0" baseline="0" dirty="0">
              <a:ln>
                <a:noFill/>
              </a:ln>
              <a:solidFill>
                <a:srgbClr val="404040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0" name="Picture 2" descr="Géneros de videojuegos | Wikijuegos | Fandom">
            <a:extLst>
              <a:ext uri="{FF2B5EF4-FFF2-40B4-BE49-F238E27FC236}">
                <a16:creationId xmlns:a16="http://schemas.microsoft.com/office/drawing/2014/main" id="{224DE9D1-6D9A-281B-8F10-ECEA240B0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857" y="238073"/>
            <a:ext cx="470535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00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etris 99 vs. Super Mario Bros. 35 · Competitive fun with Nintendo Switch  Online">
            <a:extLst>
              <a:ext uri="{FF2B5EF4-FFF2-40B4-BE49-F238E27FC236}">
                <a16:creationId xmlns:a16="http://schemas.microsoft.com/office/drawing/2014/main" id="{1E95F3F3-167E-9B8C-E670-8740DB1D3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164" y="-86326"/>
            <a:ext cx="3920836" cy="522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57734" y="736589"/>
            <a:ext cx="2726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Los mas jugados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57734" y="1592192"/>
            <a:ext cx="37438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943239" hangingPunct="0">
              <a:buFontTx/>
              <a:buChar char="-"/>
            </a:pPr>
            <a:endParaRPr kumimoji="0" lang="es-419" sz="1600" b="0" i="0" u="none" strike="noStrike" cap="none" spc="0" normalizeH="0" baseline="0" dirty="0">
              <a:ln>
                <a:noFill/>
              </a:ln>
              <a:solidFill>
                <a:srgbClr val="404040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  <a:p>
            <a:pPr marL="285750" indent="-285750" algn="just" defTabSz="943239" hangingPunct="0">
              <a:buFontTx/>
              <a:buChar char="-"/>
            </a:pPr>
            <a:endParaRPr lang="es-419" sz="1600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  <a:p>
            <a:pPr marL="285750" indent="-285750" algn="just" defTabSz="943239" hangingPunct="0">
              <a:buFontTx/>
              <a:buChar char="-"/>
            </a:pPr>
            <a:endParaRPr kumimoji="0" lang="es-419" sz="1600" b="0" i="0" u="none" strike="noStrike" cap="none" spc="0" normalizeH="0" baseline="0" dirty="0">
              <a:ln>
                <a:noFill/>
              </a:ln>
              <a:solidFill>
                <a:srgbClr val="404040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  <a:p>
            <a:pPr marL="285750" indent="-285750" algn="just" defTabSz="943239" hangingPunct="0">
              <a:buFontTx/>
              <a:buChar char="-"/>
            </a:pPr>
            <a:r>
              <a:rPr kumimoji="0" lang="es-419" sz="1600" b="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Super Mario Bros (1985) </a:t>
            </a:r>
            <a:endParaRPr lang="es-419" sz="1600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  <a:p>
            <a:pPr marL="285750" indent="-285750" algn="just" defTabSz="943239" hangingPunct="0">
              <a:buFontTx/>
              <a:buChar char="-"/>
            </a:pPr>
            <a:r>
              <a:rPr kumimoji="0" lang="es-419" sz="1600" b="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Tetris (1984)</a:t>
            </a:r>
            <a:endParaRPr kumimoji="0" lang="es-ES" sz="1600" i="0" u="none" strike="noStrike" cap="none" spc="0" normalizeH="0" baseline="0" dirty="0">
              <a:ln>
                <a:noFill/>
              </a:ln>
              <a:solidFill>
                <a:srgbClr val="404040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756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anjear código | Minecraft">
            <a:extLst>
              <a:ext uri="{FF2B5EF4-FFF2-40B4-BE49-F238E27FC236}">
                <a16:creationId xmlns:a16="http://schemas.microsoft.com/office/drawing/2014/main" id="{505E8D66-75EB-4E21-57D9-A2203DA50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516" y="0"/>
            <a:ext cx="3782611" cy="504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75647" y="238073"/>
            <a:ext cx="2726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mas jugado del 2022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54159" y="1684039"/>
            <a:ext cx="37438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endParaRPr kumimoji="0" lang="es-419" sz="1600" b="0" i="0" u="none" strike="noStrike" cap="none" spc="0" normalizeH="0" baseline="0" dirty="0">
              <a:ln>
                <a:noFill/>
              </a:ln>
              <a:solidFill>
                <a:srgbClr val="404040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  <a:p>
            <a:pPr algn="just" defTabSz="943239" hangingPunct="0"/>
            <a:endParaRPr lang="es-419" sz="1600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  <a:p>
            <a:pPr algn="just" defTabSz="943239" hangingPunct="0"/>
            <a:endParaRPr kumimoji="0" lang="es-419" sz="1600" b="0" i="0" u="none" strike="noStrike" cap="none" spc="0" normalizeH="0" baseline="0" dirty="0">
              <a:ln>
                <a:noFill/>
              </a:ln>
              <a:solidFill>
                <a:srgbClr val="404040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  <a:p>
            <a:pPr algn="just" defTabSz="943239" hangingPunct="0"/>
            <a:r>
              <a:rPr kumimoji="0" lang="es-419" sz="1600" b="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Minecraft,  el videojuego de construcción de tipo mundo abierto lanzado en el 2009</a:t>
            </a:r>
            <a:endParaRPr lang="es-419" sz="1600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95B6AEF-6DCA-89CB-CDBC-7981772E638F}"/>
              </a:ext>
            </a:extLst>
          </p:cNvPr>
          <p:cNvSpPr txBox="1"/>
          <p:nvPr/>
        </p:nvSpPr>
        <p:spPr>
          <a:xfrm>
            <a:off x="859075" y="3247007"/>
            <a:ext cx="3354760" cy="1323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CO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Mientras más grande sea tu meta, mayor será el sabor de la victoria </a:t>
            </a:r>
            <a:endParaRPr lang="es-CO" sz="14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CO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CO" sz="1400" b="1" dirty="0"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CO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-Kratos </a:t>
            </a:r>
            <a:r>
              <a:rPr lang="es-CO" sz="1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God</a:t>
            </a:r>
            <a:r>
              <a:rPr lang="es-CO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es-CO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CO" sz="1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war</a:t>
            </a:r>
            <a:r>
              <a:rPr lang="es-CO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s-CO" sz="1400" b="1" dirty="0"/>
          </a:p>
        </p:txBody>
      </p:sp>
    </p:spTree>
    <p:extLst>
      <p:ext uri="{BB962C8B-B14F-4D97-AF65-F5344CB8AC3E}">
        <p14:creationId xmlns:p14="http://schemas.microsoft.com/office/powerpoint/2010/main" val="2708656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150</Words>
  <Application>Microsoft Office PowerPoint</Application>
  <PresentationFormat>Presentación en pantalla (16:9)</PresentationFormat>
  <Paragraphs>36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Calibir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JULIAN ALCIDES MONTENEGRO MARTIN</cp:lastModifiedBy>
  <cp:revision>7</cp:revision>
  <dcterms:created xsi:type="dcterms:W3CDTF">2019-11-27T03:16:21Z</dcterms:created>
  <dcterms:modified xsi:type="dcterms:W3CDTF">2022-11-21T02:59:26Z</dcterms:modified>
</cp:coreProperties>
</file>