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5119350" cy="10691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ilChe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69A7"/>
    <a:srgbClr val="76F7F7"/>
    <a:srgbClr val="6CF7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370" autoAdjust="0"/>
  </p:normalViewPr>
  <p:slideViewPr>
    <p:cSldViewPr snapToGrid="0" showGuides="1">
      <p:cViewPr>
        <p:scale>
          <a:sx n="200" d="100"/>
          <a:sy n="200" d="100"/>
        </p:scale>
        <p:origin x="125" y="-1426"/>
      </p:cViewPr>
      <p:guideLst>
        <p:guide orient="horz" pos="335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43102-2AA9-2A4D-82FF-F14DE1D07ECA}" type="datetimeFigureOut">
              <a:rPr kumimoji="1" lang="zh-CN" altLang="en-US" smtClean="0"/>
              <a:t>2023/3/2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9D5A-BE8A-564E-A294-29A5F7A26F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9D5A-BE8A-564E-A294-29A5F7A26FF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9D5A-BE8A-564E-A294-29A5F7A26FF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29D5A-BE8A-564E-A294-29A5F7A26FF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91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54" y="1749902"/>
            <a:ext cx="12852607" cy="3722560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89" y="5616018"/>
            <a:ext cx="11340536" cy="2581535"/>
          </a:xfrm>
        </p:spPr>
        <p:txBody>
          <a:bodyPr/>
          <a:lstStyle>
            <a:lvl1pPr marL="0" indent="0" algn="ctr">
              <a:buNone/>
              <a:defRPr sz="3740"/>
            </a:lvl1pPr>
            <a:lvl2pPr marL="713105" indent="0" algn="ctr">
              <a:buNone/>
              <a:defRPr sz="3120"/>
            </a:lvl2pPr>
            <a:lvl3pPr marL="1425575" indent="0" algn="ctr">
              <a:buNone/>
              <a:defRPr sz="2805"/>
            </a:lvl3pPr>
            <a:lvl4pPr marL="2138680" indent="0" algn="ctr">
              <a:buNone/>
              <a:defRPr sz="2495"/>
            </a:lvl4pPr>
            <a:lvl5pPr marL="2851785" indent="0" algn="ctr">
              <a:buNone/>
              <a:defRPr sz="2495"/>
            </a:lvl5pPr>
            <a:lvl6pPr marL="3564890" indent="0" algn="ctr">
              <a:buNone/>
              <a:defRPr sz="2495"/>
            </a:lvl6pPr>
            <a:lvl7pPr marL="4276725" indent="0" algn="ctr">
              <a:buNone/>
              <a:defRPr sz="2495"/>
            </a:lvl7pPr>
            <a:lvl8pPr marL="4989830" indent="0" algn="ctr">
              <a:buNone/>
              <a:defRPr sz="2495"/>
            </a:lvl8pPr>
            <a:lvl9pPr marL="5702935" indent="0" algn="ctr">
              <a:buNone/>
              <a:defRPr sz="249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74160" y="317500"/>
            <a:ext cx="3240000" cy="368935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074160" y="686435"/>
            <a:ext cx="3239770" cy="985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en-US" altLang="zh-CN"/>
              <a:t>Content</a:t>
            </a:r>
          </a:p>
        </p:txBody>
      </p:sp>
      <p:sp>
        <p:nvSpPr>
          <p:cNvPr id="47" name="文本框 35"/>
          <p:cNvSpPr txBox="1"/>
          <p:nvPr userDrawn="1"/>
        </p:nvSpPr>
        <p:spPr>
          <a:xfrm>
            <a:off x="783272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-2-</a:t>
            </a:r>
          </a:p>
        </p:txBody>
      </p:sp>
      <p:sp>
        <p:nvSpPr>
          <p:cNvPr id="48" name="文本框 35"/>
          <p:cNvSpPr txBox="1"/>
          <p:nvPr userDrawn="1"/>
        </p:nvSpPr>
        <p:spPr>
          <a:xfrm>
            <a:off x="1153477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-3-</a:t>
            </a:r>
          </a:p>
        </p:txBody>
      </p:sp>
      <p:sp>
        <p:nvSpPr>
          <p:cNvPr id="120" name="文本框 35"/>
          <p:cNvSpPr txBox="1"/>
          <p:nvPr userDrawn="1"/>
        </p:nvSpPr>
        <p:spPr>
          <a:xfrm>
            <a:off x="404939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-1-</a:t>
            </a:r>
          </a:p>
        </p:txBody>
      </p:sp>
      <p:sp>
        <p:nvSpPr>
          <p:cNvPr id="50" name="文本框 35"/>
          <p:cNvSpPr txBox="1"/>
          <p:nvPr userDrawn="1"/>
        </p:nvSpPr>
        <p:spPr>
          <a:xfrm>
            <a:off x="7839710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-6-</a:t>
            </a:r>
          </a:p>
        </p:txBody>
      </p:sp>
      <p:sp>
        <p:nvSpPr>
          <p:cNvPr id="57" name="文本框 35"/>
          <p:cNvSpPr txBox="1"/>
          <p:nvPr userDrawn="1"/>
        </p:nvSpPr>
        <p:spPr>
          <a:xfrm>
            <a:off x="1163256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-7-</a:t>
            </a:r>
          </a:p>
        </p:txBody>
      </p:sp>
      <p:sp>
        <p:nvSpPr>
          <p:cNvPr id="59" name="文本框 35"/>
          <p:cNvSpPr txBox="1"/>
          <p:nvPr userDrawn="1"/>
        </p:nvSpPr>
        <p:spPr>
          <a:xfrm>
            <a:off x="27495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-4-</a:t>
            </a:r>
          </a:p>
        </p:txBody>
      </p:sp>
      <p:sp>
        <p:nvSpPr>
          <p:cNvPr id="68" name="文本框 35"/>
          <p:cNvSpPr txBox="1"/>
          <p:nvPr userDrawn="1"/>
        </p:nvSpPr>
        <p:spPr>
          <a:xfrm>
            <a:off x="4052570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-5-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74160" y="317500"/>
            <a:ext cx="3240000" cy="368935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074160" y="686435"/>
            <a:ext cx="3239770" cy="985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en-US" altLang="zh-CN"/>
              <a:t>Content</a:t>
            </a:r>
          </a:p>
        </p:txBody>
      </p:sp>
      <p:sp>
        <p:nvSpPr>
          <p:cNvPr id="117" name="文本框 35"/>
          <p:cNvSpPr txBox="1"/>
          <p:nvPr userDrawn="1"/>
        </p:nvSpPr>
        <p:spPr>
          <a:xfrm>
            <a:off x="783272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-10-</a:t>
            </a:r>
          </a:p>
        </p:txBody>
      </p:sp>
      <p:sp>
        <p:nvSpPr>
          <p:cNvPr id="118" name="文本框 35"/>
          <p:cNvSpPr txBox="1"/>
          <p:nvPr userDrawn="1"/>
        </p:nvSpPr>
        <p:spPr>
          <a:xfrm>
            <a:off x="1153477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-11-</a:t>
            </a:r>
          </a:p>
        </p:txBody>
      </p:sp>
      <p:sp>
        <p:nvSpPr>
          <p:cNvPr id="119" name="文本框 35"/>
          <p:cNvSpPr txBox="1"/>
          <p:nvPr userDrawn="1"/>
        </p:nvSpPr>
        <p:spPr>
          <a:xfrm>
            <a:off x="28130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-8-</a:t>
            </a:r>
          </a:p>
        </p:txBody>
      </p:sp>
      <p:sp>
        <p:nvSpPr>
          <p:cNvPr id="3" name="文本框 35"/>
          <p:cNvSpPr txBox="1"/>
          <p:nvPr userDrawn="1"/>
        </p:nvSpPr>
        <p:spPr>
          <a:xfrm>
            <a:off x="404939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-9-</a:t>
            </a:r>
          </a:p>
        </p:txBody>
      </p:sp>
      <p:sp>
        <p:nvSpPr>
          <p:cNvPr id="113" name="文本框 35"/>
          <p:cNvSpPr txBox="1"/>
          <p:nvPr userDrawn="1"/>
        </p:nvSpPr>
        <p:spPr>
          <a:xfrm>
            <a:off x="783272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-14-</a:t>
            </a:r>
          </a:p>
        </p:txBody>
      </p:sp>
      <p:sp>
        <p:nvSpPr>
          <p:cNvPr id="114" name="文本框 35"/>
          <p:cNvSpPr txBox="1"/>
          <p:nvPr userDrawn="1"/>
        </p:nvSpPr>
        <p:spPr>
          <a:xfrm>
            <a:off x="1163256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-15-</a:t>
            </a:r>
          </a:p>
        </p:txBody>
      </p:sp>
      <p:sp>
        <p:nvSpPr>
          <p:cNvPr id="115" name="文本框 35"/>
          <p:cNvSpPr txBox="1"/>
          <p:nvPr userDrawn="1"/>
        </p:nvSpPr>
        <p:spPr>
          <a:xfrm>
            <a:off x="27495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-12-</a:t>
            </a:r>
          </a:p>
        </p:txBody>
      </p:sp>
      <p:sp>
        <p:nvSpPr>
          <p:cNvPr id="116" name="文本框 35"/>
          <p:cNvSpPr txBox="1"/>
          <p:nvPr userDrawn="1"/>
        </p:nvSpPr>
        <p:spPr>
          <a:xfrm>
            <a:off x="4052570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-13-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74160" y="317500"/>
            <a:ext cx="3240000" cy="368935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074160" y="686435"/>
            <a:ext cx="3239770" cy="985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en-US" altLang="zh-CN"/>
              <a:t>Content</a:t>
            </a:r>
          </a:p>
        </p:txBody>
      </p:sp>
      <p:sp>
        <p:nvSpPr>
          <p:cNvPr id="117" name="文本框 35"/>
          <p:cNvSpPr txBox="1"/>
          <p:nvPr userDrawn="1"/>
        </p:nvSpPr>
        <p:spPr>
          <a:xfrm>
            <a:off x="783272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-18-</a:t>
            </a:r>
          </a:p>
        </p:txBody>
      </p:sp>
      <p:sp>
        <p:nvSpPr>
          <p:cNvPr id="118" name="文本框 35"/>
          <p:cNvSpPr txBox="1"/>
          <p:nvPr userDrawn="1"/>
        </p:nvSpPr>
        <p:spPr>
          <a:xfrm>
            <a:off x="1153477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-19-</a:t>
            </a:r>
          </a:p>
        </p:txBody>
      </p:sp>
      <p:sp>
        <p:nvSpPr>
          <p:cNvPr id="119" name="文本框 35"/>
          <p:cNvSpPr txBox="1"/>
          <p:nvPr userDrawn="1"/>
        </p:nvSpPr>
        <p:spPr>
          <a:xfrm>
            <a:off x="28130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-16-</a:t>
            </a:r>
          </a:p>
        </p:txBody>
      </p:sp>
      <p:sp>
        <p:nvSpPr>
          <p:cNvPr id="120" name="文本框 35"/>
          <p:cNvSpPr txBox="1"/>
          <p:nvPr userDrawn="1"/>
        </p:nvSpPr>
        <p:spPr>
          <a:xfrm>
            <a:off x="4049395" y="505904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-17-</a:t>
            </a:r>
          </a:p>
        </p:txBody>
      </p:sp>
      <p:sp>
        <p:nvSpPr>
          <p:cNvPr id="31" name="文本框 35"/>
          <p:cNvSpPr txBox="1"/>
          <p:nvPr userDrawn="1"/>
        </p:nvSpPr>
        <p:spPr>
          <a:xfrm>
            <a:off x="7839710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-22-</a:t>
            </a:r>
          </a:p>
        </p:txBody>
      </p:sp>
      <p:sp>
        <p:nvSpPr>
          <p:cNvPr id="33" name="文本框 35"/>
          <p:cNvSpPr txBox="1"/>
          <p:nvPr userDrawn="1"/>
        </p:nvSpPr>
        <p:spPr>
          <a:xfrm>
            <a:off x="274955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-20-</a:t>
            </a:r>
          </a:p>
        </p:txBody>
      </p:sp>
      <p:sp>
        <p:nvSpPr>
          <p:cNvPr id="68" name="文本框 35"/>
          <p:cNvSpPr txBox="1"/>
          <p:nvPr userDrawn="1"/>
        </p:nvSpPr>
        <p:spPr>
          <a:xfrm>
            <a:off x="4052570" y="10390505"/>
            <a:ext cx="3236595" cy="1225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Alibaba PuHuiTi Regular" panose="00020600040101010101" charset="-122"/>
                <a:ea typeface="Alibaba PuHuiTi Regular" panose="00020600040101010101" charset="-122"/>
                <a:cs typeface="Alibaba Sans" panose="020B0503020203040204" pitchFamily="34" charset="0"/>
              </a:rPr>
              <a:t>-21-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12420" y="317500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36552" y="317483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836552" y="5672015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312651" y="5672015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74160" y="317500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1598292" y="317483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11598292" y="5672015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4074391" y="5672015"/>
            <a:ext cx="3240000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19" y="712831"/>
            <a:ext cx="4876823" cy="2494907"/>
          </a:xfrm>
        </p:spPr>
        <p:txBody>
          <a:bodyPr anchor="b"/>
          <a:lstStyle>
            <a:lvl1pPr>
              <a:defRPr sz="4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272" y="1539519"/>
            <a:ext cx="7654861" cy="7598576"/>
          </a:xfrm>
        </p:spPr>
        <p:txBody>
          <a:bodyPr/>
          <a:lstStyle>
            <a:lvl1pPr>
              <a:defRPr sz="4995"/>
            </a:lvl1pPr>
            <a:lvl2pPr>
              <a:defRPr sz="4365"/>
            </a:lvl2pPr>
            <a:lvl3pPr>
              <a:defRPr sz="3740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19" y="3207738"/>
            <a:ext cx="4876823" cy="5942732"/>
          </a:xfrm>
        </p:spPr>
        <p:txBody>
          <a:bodyPr/>
          <a:lstStyle>
            <a:lvl1pPr marL="0" indent="0">
              <a:buNone/>
              <a:defRPr sz="2495"/>
            </a:lvl1pPr>
            <a:lvl2pPr marL="713105" indent="0">
              <a:buNone/>
              <a:defRPr sz="2185"/>
            </a:lvl2pPr>
            <a:lvl3pPr marL="1425575" indent="0">
              <a:buNone/>
              <a:defRPr sz="1875"/>
            </a:lvl3pPr>
            <a:lvl4pPr marL="2138680" indent="0">
              <a:buNone/>
              <a:defRPr sz="1555"/>
            </a:lvl4pPr>
            <a:lvl5pPr marL="2851785" indent="0">
              <a:buNone/>
              <a:defRPr sz="1555"/>
            </a:lvl5pPr>
            <a:lvl6pPr marL="3564890" indent="0">
              <a:buNone/>
              <a:defRPr sz="1555"/>
            </a:lvl6pPr>
            <a:lvl7pPr marL="4276725" indent="0">
              <a:buNone/>
              <a:defRPr sz="1555"/>
            </a:lvl7pPr>
            <a:lvl8pPr marL="4989830" indent="0">
              <a:buNone/>
              <a:defRPr sz="1555"/>
            </a:lvl8pPr>
            <a:lvl9pPr marL="5702935" indent="0">
              <a:buNone/>
              <a:defRPr sz="15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19" y="712831"/>
            <a:ext cx="4876823" cy="2494907"/>
          </a:xfrm>
        </p:spPr>
        <p:txBody>
          <a:bodyPr anchor="b"/>
          <a:lstStyle>
            <a:lvl1pPr>
              <a:defRPr sz="4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8272" y="1539519"/>
            <a:ext cx="7654861" cy="7598576"/>
          </a:xfrm>
        </p:spPr>
        <p:txBody>
          <a:bodyPr anchor="t"/>
          <a:lstStyle>
            <a:lvl1pPr marL="0" indent="0">
              <a:buNone/>
              <a:defRPr sz="4995"/>
            </a:lvl1pPr>
            <a:lvl2pPr marL="713105" indent="0">
              <a:buNone/>
              <a:defRPr sz="4365"/>
            </a:lvl2pPr>
            <a:lvl3pPr marL="1425575" indent="0">
              <a:buNone/>
              <a:defRPr sz="3740"/>
            </a:lvl3pPr>
            <a:lvl4pPr marL="2138680" indent="0">
              <a:buNone/>
              <a:defRPr sz="3120"/>
            </a:lvl4pPr>
            <a:lvl5pPr marL="2851785" indent="0">
              <a:buNone/>
              <a:defRPr sz="3120"/>
            </a:lvl5pPr>
            <a:lvl6pPr marL="3564890" indent="0">
              <a:buNone/>
              <a:defRPr sz="3120"/>
            </a:lvl6pPr>
            <a:lvl7pPr marL="4276725" indent="0">
              <a:buNone/>
              <a:defRPr sz="3120"/>
            </a:lvl7pPr>
            <a:lvl8pPr marL="4989830" indent="0">
              <a:buNone/>
              <a:defRPr sz="3120"/>
            </a:lvl8pPr>
            <a:lvl9pPr marL="5702935" indent="0">
              <a:buNone/>
              <a:defRPr sz="31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519" y="3207738"/>
            <a:ext cx="4876823" cy="5942732"/>
          </a:xfrm>
        </p:spPr>
        <p:txBody>
          <a:bodyPr/>
          <a:lstStyle>
            <a:lvl1pPr marL="0" indent="0">
              <a:buNone/>
              <a:defRPr sz="2495"/>
            </a:lvl1pPr>
            <a:lvl2pPr marL="713105" indent="0">
              <a:buNone/>
              <a:defRPr sz="2185"/>
            </a:lvl2pPr>
            <a:lvl3pPr marL="1425575" indent="0">
              <a:buNone/>
              <a:defRPr sz="1875"/>
            </a:lvl3pPr>
            <a:lvl4pPr marL="2138680" indent="0">
              <a:buNone/>
              <a:defRPr sz="1555"/>
            </a:lvl4pPr>
            <a:lvl5pPr marL="2851785" indent="0">
              <a:buNone/>
              <a:defRPr sz="1555"/>
            </a:lvl5pPr>
            <a:lvl6pPr marL="3564890" indent="0">
              <a:buNone/>
              <a:defRPr sz="1555"/>
            </a:lvl6pPr>
            <a:lvl7pPr marL="4276725" indent="0">
              <a:buNone/>
              <a:defRPr sz="1555"/>
            </a:lvl7pPr>
            <a:lvl8pPr marL="4989830" indent="0">
              <a:buNone/>
              <a:defRPr sz="1555"/>
            </a:lvl8pPr>
            <a:lvl9pPr marL="5702935" indent="0">
              <a:buNone/>
              <a:defRPr sz="15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20762" y="569274"/>
            <a:ext cx="3260403" cy="90613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551" y="569274"/>
            <a:ext cx="9592204" cy="90613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75" y="2665694"/>
            <a:ext cx="13041616" cy="4447765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75" y="7155537"/>
            <a:ext cx="13041616" cy="2338974"/>
          </a:xfrm>
        </p:spPr>
        <p:txBody>
          <a:bodyPr/>
          <a:lstStyle>
            <a:lvl1pPr marL="0" indent="0">
              <a:buNone/>
              <a:defRPr sz="3740">
                <a:solidFill>
                  <a:schemeClr val="tx1"/>
                </a:solidFill>
              </a:defRPr>
            </a:lvl1pPr>
            <a:lvl2pPr marL="713105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5575" indent="0">
              <a:buNone/>
              <a:defRPr sz="2805">
                <a:solidFill>
                  <a:schemeClr val="tx1">
                    <a:tint val="75000"/>
                  </a:schemeClr>
                </a:solidFill>
              </a:defRPr>
            </a:lvl3pPr>
            <a:lvl4pPr marL="213868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78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89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672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898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551" y="2846372"/>
            <a:ext cx="6426303" cy="6784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861" y="2846372"/>
            <a:ext cx="6426303" cy="67842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519" y="569277"/>
            <a:ext cx="13041616" cy="20667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520" y="2621139"/>
            <a:ext cx="6396771" cy="1284579"/>
          </a:xfrm>
        </p:spPr>
        <p:txBody>
          <a:bodyPr anchor="b"/>
          <a:lstStyle>
            <a:lvl1pPr marL="0" indent="0">
              <a:buNone/>
              <a:defRPr sz="3740" b="1"/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520" y="3905718"/>
            <a:ext cx="6396771" cy="57447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861" y="2621139"/>
            <a:ext cx="6428272" cy="1284579"/>
          </a:xfrm>
        </p:spPr>
        <p:txBody>
          <a:bodyPr anchor="b"/>
          <a:lstStyle>
            <a:lvl1pPr marL="0" indent="0">
              <a:buNone/>
              <a:defRPr sz="3740" b="1"/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861" y="3905718"/>
            <a:ext cx="6428272" cy="57447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886" y="317483"/>
            <a:ext cx="6771087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65457" y="317483"/>
            <a:ext cx="6771087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965457" y="5672015"/>
            <a:ext cx="6771087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14886" y="5672015"/>
            <a:ext cx="6771087" cy="368935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阿里巴巴普惠体 B" panose="00020600040101010101" charset="-122"/>
                <a:ea typeface="阿里巴巴普惠体 B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/>
              <a:t>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 userDrawn="1"/>
        </p:nvGraphicFramePr>
        <p:xfrm>
          <a:off x="0" y="0"/>
          <a:ext cx="15120620" cy="1069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805" dirty="0"/>
                    </a:p>
                  </a:txBody>
                  <a:tcPr marL="128905" marR="128905" marT="64135" marB="6413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074160" y="317500"/>
            <a:ext cx="3240000" cy="368935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zh-CN" altLang="en-US" dirty="0"/>
              <a:t>Title</a:t>
            </a:r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074160" y="686435"/>
            <a:ext cx="3239770" cy="98552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en-US" altLang="zh-CN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074160" y="4965700"/>
            <a:ext cx="3239770" cy="2159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>
              <a:buNone/>
              <a:defRPr sz="3120" b="1"/>
            </a:lvl2pPr>
            <a:lvl3pPr marL="1425575" indent="0">
              <a:buNone/>
              <a:defRPr sz="2805" b="1"/>
            </a:lvl3pPr>
            <a:lvl4pPr marL="2138680" indent="0">
              <a:buNone/>
              <a:defRPr sz="2495" b="1"/>
            </a:lvl4pPr>
            <a:lvl5pPr marL="2851785" indent="0">
              <a:buNone/>
              <a:defRPr sz="2495" b="1"/>
            </a:lvl5pPr>
            <a:lvl6pPr marL="3564890" indent="0">
              <a:buNone/>
              <a:defRPr sz="2495" b="1"/>
            </a:lvl6pPr>
            <a:lvl7pPr marL="4276725" indent="0">
              <a:buNone/>
              <a:defRPr sz="2495" b="1"/>
            </a:lvl7pPr>
            <a:lvl8pPr marL="4989830" indent="0">
              <a:buNone/>
              <a:defRPr sz="2495" b="1"/>
            </a:lvl8pPr>
            <a:lvl9pPr marL="5702935" indent="0">
              <a:buNone/>
              <a:defRPr sz="2495" b="1"/>
            </a:lvl9pPr>
          </a:lstStyle>
          <a:p>
            <a:pPr lvl="0"/>
            <a:r>
              <a:rPr lang="en-US" altLang="zh-CN"/>
              <a:t>-1-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551" y="569277"/>
            <a:ext cx="13041616" cy="206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551" y="2846372"/>
            <a:ext cx="13041616" cy="678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551" y="9910329"/>
            <a:ext cx="3402161" cy="569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9DF8-C3EA-47E0-8E56-8281EBD25B9C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737" y="9910329"/>
            <a:ext cx="5103241" cy="569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9004" y="9910329"/>
            <a:ext cx="3402161" cy="5692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86F8-0FAD-4A78-8017-30B3DB87FE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1425575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235" indent="-356235" algn="l" defTabSz="1425575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3740" kern="1200">
          <a:solidFill>
            <a:schemeClr val="tx1"/>
          </a:solidFill>
          <a:latin typeface="+mn-lt"/>
          <a:ea typeface="+mn-ea"/>
          <a:cs typeface="+mn-cs"/>
        </a:defRPr>
      </a:lvl2pPr>
      <a:lvl3pPr marL="1781810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4915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3208020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920490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633595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5346700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6058535" indent="-356235" algn="l" defTabSz="1425575" rtl="0" eaLnBrk="1" latinLnBrk="0" hangingPunct="1">
        <a:lnSpc>
          <a:spcPct val="90000"/>
        </a:lnSpc>
        <a:spcBef>
          <a:spcPct val="156000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1pPr>
      <a:lvl2pPr marL="713105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425575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3pPr>
      <a:lvl4pPr marL="2138680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4pPr>
      <a:lvl5pPr marL="2851785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5pPr>
      <a:lvl6pPr marL="3564890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6pPr>
      <a:lvl7pPr marL="4276725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7pPr>
      <a:lvl8pPr marL="4989830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5" algn="l" defTabSz="1425575" rtl="0" eaLnBrk="1" latinLnBrk="0" hangingPunct="1">
        <a:defRPr sz="2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jpe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24" Type="http://schemas.openxmlformats.org/officeDocument/2006/relationships/image" Target="../media/image17.png"/><Relationship Id="rId5" Type="http://schemas.openxmlformats.org/officeDocument/2006/relationships/image" Target="../media/image39.png"/><Relationship Id="rId15" Type="http://schemas.openxmlformats.org/officeDocument/2006/relationships/image" Target="../media/image48.sv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8.sv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그래픽 163">
            <a:extLst>
              <a:ext uri="{FF2B5EF4-FFF2-40B4-BE49-F238E27FC236}">
                <a16:creationId xmlns:a16="http://schemas.microsoft.com/office/drawing/2014/main" id="{053E8984-EFE7-4D24-9D9A-16967A4A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285511" y="4684088"/>
            <a:ext cx="2482905" cy="660227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12544"/>
          <a:stretch/>
        </p:blipFill>
        <p:spPr>
          <a:xfrm>
            <a:off x="4106370" y="7862729"/>
            <a:ext cx="1424077" cy="2197100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4007626" y="8263255"/>
            <a:ext cx="234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나눔스퀘어" panose="020B0600000101010101" pitchFamily="50" charset="-127"/>
              </a:rPr>
              <a:t>①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4207176" y="9036066"/>
            <a:ext cx="207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나눔스퀘어" panose="020B0600000101010101" pitchFamily="50" charset="-127"/>
                <a:ea typeface="等线" panose="02010600030101010101" charset="-122"/>
              </a:rPr>
              <a:t>⑥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5210283" y="8884889"/>
            <a:ext cx="340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나눔스퀘어" panose="020B0600000101010101" pitchFamily="50" charset="-127"/>
              </a:rPr>
              <a:t>⑤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307734" y="8199263"/>
            <a:ext cx="1530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나눔스퀘어" panose="020B0600000101010101" pitchFamily="50" charset="-127"/>
              </a:rPr>
              <a:t>③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277889" y="8562855"/>
            <a:ext cx="28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나눔스퀘어" panose="020B0600000101010101" pitchFamily="50" charset="-127"/>
                <a:sym typeface="+mn-ea"/>
              </a:rPr>
              <a:t>②</a:t>
            </a:r>
            <a:endParaRPr lang="zh-CN" altLang="en-US" sz="800" dirty="0">
              <a:latin typeface="나눔스퀘어" panose="020B0600000101010101" pitchFamily="50" charset="-127"/>
            </a:endParaRPr>
          </a:p>
          <a:p>
            <a:endParaRPr lang="zh-CN" altLang="en-US" sz="800" dirty="0">
              <a:latin typeface="나눔스퀘어" panose="020B0600000101010101" pitchFamily="50" charset="-127"/>
            </a:endParaRPr>
          </a:p>
        </p:txBody>
      </p:sp>
      <p:pic>
        <p:nvPicPr>
          <p:cNvPr id="112" name="图片 1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62" y="6605813"/>
            <a:ext cx="2616200" cy="1270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64" y="6685410"/>
            <a:ext cx="2357710" cy="136499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77" y="6536565"/>
            <a:ext cx="2006600" cy="9525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1002"/>
          <a:stretch>
            <a:fillRect/>
          </a:stretch>
        </p:blipFill>
        <p:spPr>
          <a:xfrm>
            <a:off x="3935994" y="5808670"/>
            <a:ext cx="1424077" cy="199799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6369" r="32129" b="7945"/>
          <a:stretch/>
        </p:blipFill>
        <p:spPr>
          <a:xfrm>
            <a:off x="566749" y="6159501"/>
            <a:ext cx="676910" cy="249439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>
          <a:xfrm>
            <a:off x="4012207" y="284116"/>
            <a:ext cx="3240000" cy="368935"/>
          </a:xfrm>
        </p:spPr>
        <p:txBody>
          <a:bodyPr/>
          <a:lstStyle/>
          <a:p>
            <a:r>
              <a:rPr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  <a:sym typeface="+mn-ea"/>
              </a:rPr>
              <a:t>1.</a:t>
            </a:r>
            <a:r>
              <a:rPr lang="ko-KR" altLang="en-US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  <a:sym typeface="+mn-ea"/>
              </a:rPr>
              <a:t> 제품 개요</a:t>
            </a:r>
            <a:endParaRPr lang="zh-CN" altLang="en-US" sz="1200" b="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/>
        </p:nvSpPr>
        <p:spPr>
          <a:xfrm>
            <a:off x="7836535" y="284116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</a:t>
            </a:r>
            <a:r>
              <a:rPr lang="en-US" altLang="zh-CN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</a:t>
            </a:r>
            <a:r>
              <a:rPr lang="zh-CN" altLang="en-US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</a:t>
            </a:r>
            <a:r>
              <a:rPr lang="en-US" altLang="zh-CN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  <a:r>
              <a:rPr lang="zh-CN" altLang="en-US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en-US" altLang="zh-CN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MP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후면 인터페이스</a:t>
            </a:r>
            <a:endParaRPr lang="zh-CN" altLang="en-US" dirty="0">
              <a:latin typeface="나눔스퀘어 ExtraBold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3" name="文本框 35"/>
          <p:cNvSpPr txBox="1"/>
          <p:nvPr/>
        </p:nvSpPr>
        <p:spPr>
          <a:xfrm>
            <a:off x="7954397" y="1488270"/>
            <a:ext cx="1456304" cy="1422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RJ45</a:t>
            </a: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3* 3HDMI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매트릭스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디스플레이 전원 공급 장치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전동스크린 전원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공급 장치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장치 스위치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퓨즈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전자식 잠금 컨트롤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스피커 출력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文本占位符 19"/>
          <p:cNvSpPr>
            <a:spLocks noGrp="1"/>
          </p:cNvSpPr>
          <p:nvPr/>
        </p:nvSpPr>
        <p:spPr>
          <a:xfrm>
            <a:off x="4012207" y="1939290"/>
            <a:ext cx="3240000" cy="3689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0" dirty="0">
                <a:latin typeface="나눔스퀘어 ExtraBold" panose="020B0600000101010101" pitchFamily="50" charset="-127"/>
                <a:ea typeface="나눔스퀘어라운드 ExtraBold" panose="020B0600000101010101" pitchFamily="50" charset="-127"/>
                <a:cs typeface="阿里巴巴普惠体 L" panose="00020600040101010101" pitchFamily="18" charset="-122"/>
              </a:rPr>
              <a:t>2. </a:t>
            </a:r>
            <a:r>
              <a:rPr lang="en-US" altLang="zh-CN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의 구성 요소</a:t>
            </a:r>
            <a:endParaRPr lang="zh-CN" altLang="en-US" sz="1200" b="0" dirty="0">
              <a:latin typeface="나눔스퀘어 ExtraBold" panose="020B0600000101010101" pitchFamily="50" charset="-127"/>
              <a:ea typeface="나눔스퀘어라운드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1" name="文本框 35"/>
          <p:cNvSpPr txBox="1"/>
          <p:nvPr/>
        </p:nvSpPr>
        <p:spPr>
          <a:xfrm>
            <a:off x="4581193" y="3042663"/>
            <a:ext cx="218503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미디어 프로세서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2" name="文本框 35"/>
          <p:cNvSpPr txBox="1"/>
          <p:nvPr/>
        </p:nvSpPr>
        <p:spPr>
          <a:xfrm>
            <a:off x="4221001" y="4447298"/>
            <a:ext cx="13544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제어 판넬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5989518" y="4447298"/>
            <a:ext cx="13544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무선 마이크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5" name="文本占位符 15"/>
          <p:cNvSpPr>
            <a:spLocks noGrp="1"/>
          </p:cNvSpPr>
          <p:nvPr/>
        </p:nvSpPr>
        <p:spPr>
          <a:xfrm>
            <a:off x="11612880" y="284116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2</a:t>
            </a:r>
            <a:r>
              <a:rPr lang="en-US" altLang="zh-CN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</a:t>
            </a:r>
            <a:r>
              <a:rPr lang="en-US" altLang="zh-CN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2.</a:t>
            </a:r>
            <a:r>
              <a:rPr lang="zh-CN" altLang="en-US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제어 판넬 기능</a:t>
            </a:r>
            <a:endParaRPr lang="zh-CN" altLang="en-US" dirty="0">
              <a:latin typeface="나눔스퀘어 ExtraBold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7" name="文本框 35"/>
          <p:cNvSpPr txBox="1"/>
          <p:nvPr/>
        </p:nvSpPr>
        <p:spPr>
          <a:xfrm>
            <a:off x="11690175" y="2045544"/>
            <a:ext cx="323659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컴퓨터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켜지면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출력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A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입력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로 전환되었음을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컴퓨터에 연결하는 것이 좋습니다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Visualizer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켜지면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출력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A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입력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2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로 전환되었음을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Visualizer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에 연결하는 것이 좋습니다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3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켜지면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출력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A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3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번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로 전환되었음을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algn="just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디스플레이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켜져 있으면 디스플레이 포트에 연결된 장치의 전원이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켜져 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켜져 있으면 외부 포트에 연결된 장치의 전원이 켜져 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조명에 연결하는 것이 좋습니다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전원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빨간색 표시등은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가 꺼져 있음을 의미하고 파란색 표시등은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가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켜져 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"Mic":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LED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조명이 켜져 있을 때 마이크에서 음원 볼륨을 제어하고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LED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조명이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꺼져 있을 때 스피커에서 음원 볼륨을 제어합니다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페어링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모드로 길게 누릅니다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VOL.-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스피커의 볼륨을 줄이려면 누릅니다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파란색 표시등은 볼륨이 최소 일 때 항상 켜져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볼륨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볼륨이 증가함에 따라 더 많은 표시등이 켜집니다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IC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카드 리더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IC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카드를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탭하여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제어판을 활성화합니다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VOL.+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스피커 볼륨을 높이려면 누릅니다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볼륨이 최대 일 때 파란색 표시등이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항상 켜져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음소거</a:t>
            </a:r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켜져 있으면 스피커가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음소거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되었음을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잠금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켜져 있으면 제어판이 잠겨 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 algn="just"/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Power + Lock </a:t>
            </a:r>
            <a:r>
              <a:rPr lang="ko-KR" altLang="en-US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표시등이 모두 켜져 있음 </a:t>
            </a:r>
            <a:r>
              <a:rPr lang="en-US" altLang="ko-KR" sz="8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이 상태는 시스템이 방송 중임을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solidFill>
                <a:srgbClr val="111F2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文本占位符 15"/>
          <p:cNvSpPr>
            <a:spLocks noGrp="1"/>
          </p:cNvSpPr>
          <p:nvPr/>
        </p:nvSpPr>
        <p:spPr>
          <a:xfrm>
            <a:off x="274955" y="5638800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2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lang="en-US" altLang="zh-CN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3.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핸드 마이크 기능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9" name="文本框 35"/>
          <p:cNvSpPr txBox="1"/>
          <p:nvPr/>
        </p:nvSpPr>
        <p:spPr>
          <a:xfrm>
            <a:off x="568294" y="8871731"/>
            <a:ext cx="2746290" cy="536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en-US" altLang="zh-CN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LCD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화면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전원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핸드 마이크 전원이 켜져 있을 때 전원 버튼을 누르면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algn="l">
              <a:lnSpc>
                <a:spcPct val="11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        다음 채널로 전환됩니다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0" name="文本占位符 15"/>
          <p:cNvSpPr>
            <a:spLocks noGrp="1"/>
          </p:cNvSpPr>
          <p:nvPr/>
        </p:nvSpPr>
        <p:spPr>
          <a:xfrm>
            <a:off x="4052570" y="5638800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2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lang="en-US" altLang="zh-CN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4.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라펠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마이크 기능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1" name="文本框 35"/>
          <p:cNvSpPr txBox="1"/>
          <p:nvPr/>
        </p:nvSpPr>
        <p:spPr>
          <a:xfrm>
            <a:off x="5726404" y="8214514"/>
            <a:ext cx="1567975" cy="1213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라펠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마이크</a:t>
            </a:r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전원 버튼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안테나</a:t>
            </a:r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en-US" altLang="zh-CN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LCD 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화면</a:t>
            </a:r>
            <a:endParaRPr lang="en-US" altLang="ko-KR" sz="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 algn="l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볼륨 조정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채널 </a:t>
            </a:r>
            <a:r>
              <a:rPr lang="ko-KR" altLang="en-US" sz="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페어링</a:t>
            </a:r>
            <a:r>
              <a:rPr lang="ko-KR" alt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눌러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모드로 들어가고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LCD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IR--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표시되고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누르면 채널이 전환됩니다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2" name="文本占位符 19"/>
          <p:cNvSpPr>
            <a:spLocks noGrp="1"/>
          </p:cNvSpPr>
          <p:nvPr/>
        </p:nvSpPr>
        <p:spPr>
          <a:xfrm>
            <a:off x="7833360" y="5638800"/>
            <a:ext cx="3444875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0" dirty="0">
                <a:latin typeface="나눔스퀘어 ExtraBold" panose="020B0600000101010101" pitchFamily="50" charset="-127"/>
                <a:ea typeface="+mj-ea"/>
                <a:cs typeface="阿里巴巴普惠体 L" panose="00020600040101010101" pitchFamily="18" charset="-122"/>
              </a:rPr>
              <a:t>3. </a:t>
            </a:r>
            <a:r>
              <a:rPr lang="ko-KR" altLang="en-US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설치 전 준비사항</a:t>
            </a:r>
            <a:endParaRPr lang="zh-CN" altLang="en-US" sz="1200" b="0" dirty="0">
              <a:latin typeface="나눔스퀘어 ExtraBold" panose="020B0600000101010101" pitchFamily="50" charset="-127"/>
              <a:ea typeface="+mj-ea"/>
              <a:cs typeface="阿里巴巴普惠体 L" panose="00020600040101010101" pitchFamily="18" charset="-122"/>
            </a:endParaRPr>
          </a:p>
        </p:txBody>
      </p:sp>
      <p:sp>
        <p:nvSpPr>
          <p:cNvPr id="27" name="文本框 35"/>
          <p:cNvSpPr txBox="1"/>
          <p:nvPr/>
        </p:nvSpPr>
        <p:spPr>
          <a:xfrm>
            <a:off x="7844788" y="6284188"/>
            <a:ext cx="3236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덮히지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않은 구리선 길이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= 10mm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절연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페이스트가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 와이어 케이블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= 25mm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싱글 와이어를 조이십시오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78" name="图片 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3360" y="8704097"/>
            <a:ext cx="3068955" cy="1238885"/>
          </a:xfrm>
          <a:prstGeom prst="rect">
            <a:avLst/>
          </a:prstGeom>
        </p:spPr>
      </p:pic>
      <p:sp>
        <p:nvSpPr>
          <p:cNvPr id="29" name="文本框 35"/>
          <p:cNvSpPr txBox="1"/>
          <p:nvPr/>
        </p:nvSpPr>
        <p:spPr>
          <a:xfrm>
            <a:off x="7839710" y="8120577"/>
            <a:ext cx="3236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3-1-1.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드라이버로 구멍 안쪽의 파편을 들어 올리고 그동안 선을 삽입하십시오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드라이버를 풀면 선이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WAGO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내부에 고정됩니다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마지막으로 와이어를 당겨 단단히 고정되었는지 확인합니다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31" name="文本框 35"/>
          <p:cNvSpPr txBox="1"/>
          <p:nvPr/>
        </p:nvSpPr>
        <p:spPr>
          <a:xfrm>
            <a:off x="11616055" y="5640865"/>
            <a:ext cx="3236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3-1-2.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전선을 배치 한 후 전선 보호 클립을 사용하여 고정합니다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그런 다음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Shell Base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Shell Cover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를 착용하십시오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79" name="图片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42445" y="6173094"/>
            <a:ext cx="2583815" cy="1082040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A70AB8B7-39FE-4C94-8B95-198204D51CB4}"/>
              </a:ext>
            </a:extLst>
          </p:cNvPr>
          <p:cNvGrpSpPr/>
          <p:nvPr/>
        </p:nvGrpSpPr>
        <p:grpSpPr>
          <a:xfrm>
            <a:off x="11625897" y="8012580"/>
            <a:ext cx="3080385" cy="885709"/>
            <a:chOff x="11625897" y="9158120"/>
            <a:chExt cx="3080385" cy="885709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13"/>
            <a:srcRect t="50535" b="7561"/>
            <a:stretch>
              <a:fillRect/>
            </a:stretch>
          </p:blipFill>
          <p:spPr>
            <a:xfrm>
              <a:off x="11625897" y="9568588"/>
              <a:ext cx="3080385" cy="475241"/>
            </a:xfrm>
            <a:prstGeom prst="rect">
              <a:avLst/>
            </a:prstGeom>
          </p:spPr>
        </p:pic>
        <p:sp>
          <p:nvSpPr>
            <p:cNvPr id="44" name="文本框 35"/>
            <p:cNvSpPr txBox="1"/>
            <p:nvPr/>
          </p:nvSpPr>
          <p:spPr>
            <a:xfrm>
              <a:off x="13232765" y="9158120"/>
              <a:ext cx="1209991" cy="329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71755" tIns="71755" rIns="71755" bIns="71755" rtlCol="0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다른 쪽 끝은 제어 장비의 배선 지침에 따라 배선하십시오</a:t>
              </a:r>
              <a:r>
                <a:rPr lang="en-US" altLang="ko-KR" sz="60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.</a:t>
              </a:r>
              <a:endParaRPr lang="en-US" altLang="zh-CN" sz="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45" name="文本框 35"/>
          <p:cNvSpPr txBox="1"/>
          <p:nvPr/>
        </p:nvSpPr>
        <p:spPr>
          <a:xfrm>
            <a:off x="11612880" y="7604954"/>
            <a:ext cx="32365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3-3.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프로젝터용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RS232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연결</a:t>
            </a:r>
            <a:endParaRPr lang="en-US" altLang="zh-CN" sz="900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51" name="文本框 35"/>
          <p:cNvSpPr txBox="1"/>
          <p:nvPr/>
        </p:nvSpPr>
        <p:spPr>
          <a:xfrm>
            <a:off x="69863" y="7261405"/>
            <a:ext cx="50482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9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</a:p>
          <a:p>
            <a:pPr marL="228600" indent="-228600" algn="r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9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</a:p>
          <a:p>
            <a:pPr algn="r">
              <a:lnSpc>
                <a:spcPct val="100000"/>
              </a:lnSpc>
            </a:pPr>
            <a:r>
              <a:rPr lang="en-US" altLang="zh-CN" sz="9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4451985" y="7099734"/>
            <a:ext cx="463550" cy="0"/>
          </a:xfrm>
          <a:prstGeom prst="line">
            <a:avLst/>
          </a:prstGeom>
          <a:ln>
            <a:solidFill>
              <a:srgbClr val="6CF7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35"/>
          <p:cNvSpPr txBox="1"/>
          <p:nvPr/>
        </p:nvSpPr>
        <p:spPr>
          <a:xfrm>
            <a:off x="4323715" y="7038139"/>
            <a:ext cx="212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lnSpc>
                <a:spcPct val="100000"/>
              </a:lnSpc>
              <a:buFont typeface="+mj-ea"/>
              <a:buAutoNum type="circleNumDbPlain" startAt="4"/>
            </a:pPr>
            <a:r>
              <a:rPr lang="en-US" altLang="zh-CN" sz="9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</a:p>
        </p:txBody>
      </p:sp>
      <p:sp>
        <p:nvSpPr>
          <p:cNvPr id="76" name="矩形 75"/>
          <p:cNvSpPr/>
          <p:nvPr/>
        </p:nvSpPr>
        <p:spPr>
          <a:xfrm>
            <a:off x="7869325" y="4021610"/>
            <a:ext cx="3203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MIC 1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표시등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켜짐은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첫 번째 무선 마이크에 성공적으로 연결되었음을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2887334" y="7782291"/>
            <a:ext cx="581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전원 버튼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370180" y="7805151"/>
            <a:ext cx="54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배터리 상태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155232" y="6599473"/>
            <a:ext cx="974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커뮤니케이션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채널</a:t>
            </a:r>
            <a:endParaRPr lang="zh-CN" altLang="en-US" sz="800" dirty="0">
              <a:latin typeface="나눔스퀘어" panose="020B0600000101010101" pitchFamily="50" charset="-127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839391" y="6852520"/>
            <a:ext cx="6769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399637" y="6502325"/>
            <a:ext cx="62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전류 주파수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196478" y="7394602"/>
            <a:ext cx="9721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배터리 상태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9" y="2263758"/>
            <a:ext cx="3525264" cy="173236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85" y="2286400"/>
            <a:ext cx="2945447" cy="67749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061" y="3520924"/>
            <a:ext cx="1295644" cy="836178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11" y="3319529"/>
            <a:ext cx="1280611" cy="10834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2273725" y="410616"/>
            <a:ext cx="2186160" cy="1566774"/>
            <a:chOff x="12392560" y="496272"/>
            <a:chExt cx="2186160" cy="156677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92560" y="676153"/>
              <a:ext cx="1751896" cy="1187106"/>
            </a:xfrm>
            <a:prstGeom prst="rect">
              <a:avLst/>
            </a:prstGeom>
          </p:spPr>
        </p:pic>
        <p:cxnSp>
          <p:nvCxnSpPr>
            <p:cNvPr id="220" name="直线箭头连接符 219"/>
            <p:cNvCxnSpPr/>
            <p:nvPr/>
          </p:nvCxnSpPr>
          <p:spPr>
            <a:xfrm flipV="1">
              <a:off x="12658960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箭头连接符 222"/>
            <p:cNvCxnSpPr/>
            <p:nvPr/>
          </p:nvCxnSpPr>
          <p:spPr>
            <a:xfrm flipV="1">
              <a:off x="12908342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线箭头连接符 223"/>
            <p:cNvCxnSpPr/>
            <p:nvPr/>
          </p:nvCxnSpPr>
          <p:spPr>
            <a:xfrm flipV="1">
              <a:off x="13148487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/>
            <p:cNvCxnSpPr/>
            <p:nvPr/>
          </p:nvCxnSpPr>
          <p:spPr>
            <a:xfrm flipV="1">
              <a:off x="13393250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/>
            <p:cNvCxnSpPr/>
            <p:nvPr/>
          </p:nvCxnSpPr>
          <p:spPr>
            <a:xfrm flipV="1">
              <a:off x="13647250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/>
            <p:cNvCxnSpPr/>
            <p:nvPr/>
          </p:nvCxnSpPr>
          <p:spPr>
            <a:xfrm flipV="1">
              <a:off x="13892014" y="637810"/>
              <a:ext cx="0" cy="244719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/>
            <p:cNvCxnSpPr/>
            <p:nvPr/>
          </p:nvCxnSpPr>
          <p:spPr>
            <a:xfrm>
              <a:off x="12661632" y="1353871"/>
              <a:ext cx="0" cy="55859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线箭头连接符 229"/>
            <p:cNvCxnSpPr/>
            <p:nvPr/>
          </p:nvCxnSpPr>
          <p:spPr>
            <a:xfrm>
              <a:off x="12901778" y="1353871"/>
              <a:ext cx="0" cy="55859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箭头连接符 230"/>
            <p:cNvCxnSpPr/>
            <p:nvPr/>
          </p:nvCxnSpPr>
          <p:spPr>
            <a:xfrm>
              <a:off x="13654542" y="1353871"/>
              <a:ext cx="0" cy="55859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箭头连接符 231"/>
            <p:cNvCxnSpPr/>
            <p:nvPr/>
          </p:nvCxnSpPr>
          <p:spPr>
            <a:xfrm>
              <a:off x="13899305" y="1353871"/>
              <a:ext cx="0" cy="55859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矩形 232"/>
            <p:cNvSpPr/>
            <p:nvPr/>
          </p:nvSpPr>
          <p:spPr>
            <a:xfrm>
              <a:off x="12554353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12799117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</a:t>
              </a:r>
            </a:p>
          </p:txBody>
        </p:sp>
        <p:sp>
          <p:nvSpPr>
            <p:cNvPr id="235" name="矩形 234"/>
            <p:cNvSpPr/>
            <p:nvPr/>
          </p:nvSpPr>
          <p:spPr>
            <a:xfrm>
              <a:off x="13034644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</a:t>
              </a:r>
            </a:p>
          </p:txBody>
        </p:sp>
        <p:sp>
          <p:nvSpPr>
            <p:cNvPr id="236" name="矩形 235"/>
            <p:cNvSpPr/>
            <p:nvPr/>
          </p:nvSpPr>
          <p:spPr>
            <a:xfrm>
              <a:off x="13279407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4</a:t>
              </a:r>
            </a:p>
          </p:txBody>
        </p:sp>
        <p:sp>
          <p:nvSpPr>
            <p:cNvPr id="237" name="矩形 236"/>
            <p:cNvSpPr/>
            <p:nvPr/>
          </p:nvSpPr>
          <p:spPr>
            <a:xfrm>
              <a:off x="13528789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5</a:t>
              </a:r>
            </a:p>
          </p:txBody>
        </p:sp>
        <p:sp>
          <p:nvSpPr>
            <p:cNvPr id="238" name="矩形 237"/>
            <p:cNvSpPr/>
            <p:nvPr/>
          </p:nvSpPr>
          <p:spPr>
            <a:xfrm>
              <a:off x="13778170" y="496272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6</a:t>
              </a:r>
            </a:p>
          </p:txBody>
        </p:sp>
        <p:sp>
          <p:nvSpPr>
            <p:cNvPr id="239" name="矩形 238"/>
            <p:cNvSpPr/>
            <p:nvPr/>
          </p:nvSpPr>
          <p:spPr>
            <a:xfrm>
              <a:off x="12554353" y="1872490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7</a:t>
              </a:r>
            </a:p>
          </p:txBody>
        </p:sp>
        <p:sp>
          <p:nvSpPr>
            <p:cNvPr id="240" name="矩形 239"/>
            <p:cNvSpPr/>
            <p:nvPr/>
          </p:nvSpPr>
          <p:spPr>
            <a:xfrm>
              <a:off x="12780644" y="1872490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8</a:t>
              </a:r>
            </a:p>
          </p:txBody>
        </p:sp>
        <p:sp>
          <p:nvSpPr>
            <p:cNvPr id="241" name="矩形 240"/>
            <p:cNvSpPr/>
            <p:nvPr/>
          </p:nvSpPr>
          <p:spPr>
            <a:xfrm>
              <a:off x="12997408" y="1184559"/>
              <a:ext cx="316011" cy="1693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13030065" y="1473030"/>
              <a:ext cx="498721" cy="225789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4" name="肘形连接符 243"/>
            <p:cNvCxnSpPr>
              <a:stCxn id="241" idx="2"/>
            </p:cNvCxnSpPr>
            <p:nvPr/>
          </p:nvCxnSpPr>
          <p:spPr>
            <a:xfrm rot="5400000">
              <a:off x="12798507" y="1555756"/>
              <a:ext cx="558793" cy="155023"/>
            </a:xfrm>
            <a:prstGeom prst="bentConnector3">
              <a:avLst>
                <a:gd name="adj1" fmla="val 13068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/>
            <p:cNvSpPr/>
            <p:nvPr/>
          </p:nvSpPr>
          <p:spPr>
            <a:xfrm>
              <a:off x="12888594" y="1872490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9</a:t>
              </a:r>
            </a:p>
          </p:txBody>
        </p:sp>
        <p:cxnSp>
          <p:nvCxnSpPr>
            <p:cNvPr id="256" name="直线箭头连接符 255"/>
            <p:cNvCxnSpPr/>
            <p:nvPr/>
          </p:nvCxnSpPr>
          <p:spPr>
            <a:xfrm>
              <a:off x="13264017" y="1698819"/>
              <a:ext cx="0" cy="2136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矩形 258"/>
            <p:cNvSpPr/>
            <p:nvPr/>
          </p:nvSpPr>
          <p:spPr>
            <a:xfrm>
              <a:off x="13119085" y="1872490"/>
              <a:ext cx="29949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10</a:t>
              </a:r>
            </a:p>
          </p:txBody>
        </p:sp>
        <p:sp>
          <p:nvSpPr>
            <p:cNvPr id="260" name="矩形 259"/>
            <p:cNvSpPr/>
            <p:nvPr/>
          </p:nvSpPr>
          <p:spPr>
            <a:xfrm>
              <a:off x="13529926" y="1878380"/>
              <a:ext cx="29949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12</a:t>
              </a:r>
            </a:p>
          </p:txBody>
        </p:sp>
        <p:cxnSp>
          <p:nvCxnSpPr>
            <p:cNvPr id="261" name="肘形连接符 260"/>
            <p:cNvCxnSpPr/>
            <p:nvPr/>
          </p:nvCxnSpPr>
          <p:spPr>
            <a:xfrm rot="16200000" flipH="1">
              <a:off x="13198495" y="1552090"/>
              <a:ext cx="555478" cy="159039"/>
            </a:xfrm>
            <a:prstGeom prst="bentConnector3">
              <a:avLst>
                <a:gd name="adj1" fmla="val 12687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矩形 266"/>
            <p:cNvSpPr/>
            <p:nvPr/>
          </p:nvSpPr>
          <p:spPr>
            <a:xfrm>
              <a:off x="13418801" y="1878380"/>
              <a:ext cx="29949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11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13764876" y="1878380"/>
              <a:ext cx="29949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13</a:t>
              </a:r>
            </a:p>
          </p:txBody>
        </p:sp>
        <p:cxnSp>
          <p:nvCxnSpPr>
            <p:cNvPr id="270" name="肘形连接符 269"/>
            <p:cNvCxnSpPr/>
            <p:nvPr/>
          </p:nvCxnSpPr>
          <p:spPr>
            <a:xfrm>
              <a:off x="13942526" y="958485"/>
              <a:ext cx="400050" cy="170284"/>
            </a:xfrm>
            <a:prstGeom prst="bentConnector3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肘形连接符 271"/>
            <p:cNvCxnSpPr/>
            <p:nvPr/>
          </p:nvCxnSpPr>
          <p:spPr>
            <a:xfrm flipV="1">
              <a:off x="13942526" y="1128769"/>
              <a:ext cx="400050" cy="162362"/>
            </a:xfrm>
            <a:prstGeom prst="bentConnector3">
              <a:avLst>
                <a:gd name="adj1" fmla="val 50000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矩形 278"/>
            <p:cNvSpPr/>
            <p:nvPr/>
          </p:nvSpPr>
          <p:spPr>
            <a:xfrm>
              <a:off x="14279226" y="1033830"/>
              <a:ext cx="299494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600" dirty="0">
                  <a:solidFill>
                    <a:prstClr val="black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14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6035E8-45A5-430F-864B-BBAF420CB142}"/>
              </a:ext>
            </a:extLst>
          </p:cNvPr>
          <p:cNvSpPr txBox="1"/>
          <p:nvPr/>
        </p:nvSpPr>
        <p:spPr>
          <a:xfrm>
            <a:off x="277624" y="1051611"/>
            <a:ext cx="3236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69A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미디어 프로세서</a:t>
            </a:r>
            <a:endParaRPr lang="en-US" altLang="ko-KR" sz="2400" dirty="0">
              <a:solidFill>
                <a:srgbClr val="0069A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069A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OK Cast MP</a:t>
            </a:r>
            <a:endParaRPr lang="ko-KR" altLang="en-US" dirty="0">
              <a:solidFill>
                <a:srgbClr val="0069A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87AD2C-7424-43C7-935D-1776F42188E0}"/>
              </a:ext>
            </a:extLst>
          </p:cNvPr>
          <p:cNvSpPr txBox="1"/>
          <p:nvPr/>
        </p:nvSpPr>
        <p:spPr>
          <a:xfrm>
            <a:off x="277624" y="795053"/>
            <a:ext cx="3236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Media Processor</a:t>
            </a:r>
            <a:endParaRPr lang="ko-KR" altLang="en-US" sz="1300" dirty="0">
              <a:solidFill>
                <a:srgbClr val="0069A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5F842CE-FF1E-4828-BF22-DFF7B741B495}"/>
              </a:ext>
            </a:extLst>
          </p:cNvPr>
          <p:cNvSpPr txBox="1"/>
          <p:nvPr/>
        </p:nvSpPr>
        <p:spPr>
          <a:xfrm>
            <a:off x="277624" y="1787661"/>
            <a:ext cx="323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퀵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가이드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25D4653-BCFD-4DD9-B70A-A6413FEE231E}"/>
              </a:ext>
            </a:extLst>
          </p:cNvPr>
          <p:cNvSpPr txBox="1"/>
          <p:nvPr/>
        </p:nvSpPr>
        <p:spPr>
          <a:xfrm>
            <a:off x="277624" y="4754669"/>
            <a:ext cx="3236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www.okcast.co.kr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93AA4A-ED77-4776-9DED-CB2E05EC558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67" y="4477071"/>
            <a:ext cx="1016174" cy="269622"/>
          </a:xfrm>
          <a:prstGeom prst="rect">
            <a:avLst/>
          </a:prstGeom>
        </p:spPr>
      </p:pic>
      <p:sp>
        <p:nvSpPr>
          <p:cNvPr id="154" name="文本占位符 2">
            <a:extLst>
              <a:ext uri="{FF2B5EF4-FFF2-40B4-BE49-F238E27FC236}">
                <a16:creationId xmlns:a16="http://schemas.microsoft.com/office/drawing/2014/main" id="{DC94918C-938E-4BAA-AE64-42AC4D18236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52071" y="578624"/>
            <a:ext cx="3239770" cy="845900"/>
          </a:xfrm>
        </p:spPr>
        <p:txBody>
          <a:bodyPr/>
          <a:lstStyle/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본 미디어 프로세서는 이더넷 연결을 장치 제어 시스템에 통합하여 사용자가 장치를 원격으로 제어 할 수 있도록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.</a:t>
            </a:r>
          </a:p>
          <a:p>
            <a:pPr algn="just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  <a:sym typeface="+mn-ea"/>
            </a:endParaRPr>
          </a:p>
          <a:p>
            <a:pPr algn="just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주로 학교의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관리자가 학교의 다양한 전자 시설을 잘 관리 할 수 있도록 지원하고 교사가 복잡한 멀티미디어 교실 운영에서 벗어날 수 있도록 설계되었습니다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  <a:sym typeface="+mn-ea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161" name="图片 97">
            <a:extLst>
              <a:ext uri="{FF2B5EF4-FFF2-40B4-BE49-F238E27FC236}">
                <a16:creationId xmlns:a16="http://schemas.microsoft.com/office/drawing/2014/main" id="{690CF2D7-AA94-4F64-B3D0-47969346048B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contrast="12000"/>
          </a:blip>
          <a:stretch>
            <a:fillRect/>
          </a:stretch>
        </p:blipFill>
        <p:spPr>
          <a:xfrm>
            <a:off x="7783357" y="518189"/>
            <a:ext cx="3340341" cy="84353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00DE59EF-7143-4929-9279-187874232705}"/>
              </a:ext>
            </a:extLst>
          </p:cNvPr>
          <p:cNvGrpSpPr/>
          <p:nvPr/>
        </p:nvGrpSpPr>
        <p:grpSpPr>
          <a:xfrm>
            <a:off x="7778253" y="3515577"/>
            <a:ext cx="3345445" cy="416442"/>
            <a:chOff x="7778253" y="3961414"/>
            <a:chExt cx="3345445" cy="416442"/>
          </a:xfrm>
        </p:grpSpPr>
        <p:pic>
          <p:nvPicPr>
            <p:cNvPr id="155" name="图片 53">
              <a:extLst>
                <a:ext uri="{FF2B5EF4-FFF2-40B4-BE49-F238E27FC236}">
                  <a16:creationId xmlns:a16="http://schemas.microsoft.com/office/drawing/2014/main" id="{0A6ACDAD-BCF5-4860-8291-160C97DB89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967"/>
            <a:stretch/>
          </p:blipFill>
          <p:spPr>
            <a:xfrm>
              <a:off x="7778253" y="3961414"/>
              <a:ext cx="3345445" cy="385002"/>
            </a:xfrm>
            <a:prstGeom prst="rect">
              <a:avLst/>
            </a:prstGeom>
          </p:spPr>
        </p:pic>
        <p:cxnSp>
          <p:nvCxnSpPr>
            <p:cNvPr id="163" name="直线箭头连接符 149">
              <a:extLst>
                <a:ext uri="{FF2B5EF4-FFF2-40B4-BE49-F238E27FC236}">
                  <a16:creationId xmlns:a16="http://schemas.microsoft.com/office/drawing/2014/main" id="{6CBA6CFC-8A83-4D36-802F-A671C1DDC607}"/>
                </a:ext>
              </a:extLst>
            </p:cNvPr>
            <p:cNvCxnSpPr>
              <a:cxnSpLocks/>
            </p:cNvCxnSpPr>
            <p:nvPr/>
          </p:nvCxnSpPr>
          <p:spPr>
            <a:xfrm>
              <a:off x="8343770" y="4279862"/>
              <a:ext cx="254927" cy="0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57">
              <a:extLst>
                <a:ext uri="{FF2B5EF4-FFF2-40B4-BE49-F238E27FC236}">
                  <a16:creationId xmlns:a16="http://schemas.microsoft.com/office/drawing/2014/main" id="{C61A7DAB-4F3C-4A82-9976-7DF4BC2524B9}"/>
                </a:ext>
              </a:extLst>
            </p:cNvPr>
            <p:cNvSpPr/>
            <p:nvPr/>
          </p:nvSpPr>
          <p:spPr>
            <a:xfrm>
              <a:off x="8542658" y="4193190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阿里巴巴普惠体 L" panose="00020600040101010101" pitchFamily="18" charset="-122"/>
                </a:rPr>
                <a:t>2</a:t>
              </a:r>
            </a:p>
          </p:txBody>
        </p:sp>
        <p:cxnSp>
          <p:nvCxnSpPr>
            <p:cNvPr id="166" name="直线箭头连接符 149">
              <a:extLst>
                <a:ext uri="{FF2B5EF4-FFF2-40B4-BE49-F238E27FC236}">
                  <a16:creationId xmlns:a16="http://schemas.microsoft.com/office/drawing/2014/main" id="{F1E1EBF5-6714-43BC-8BA7-9C144CD95EC7}"/>
                </a:ext>
              </a:extLst>
            </p:cNvPr>
            <p:cNvCxnSpPr>
              <a:cxnSpLocks/>
            </p:cNvCxnSpPr>
            <p:nvPr/>
          </p:nvCxnSpPr>
          <p:spPr>
            <a:xfrm>
              <a:off x="8343770" y="4200872"/>
              <a:ext cx="254927" cy="0"/>
            </a:xfrm>
            <a:prstGeom prst="straightConnector1">
              <a:avLst/>
            </a:prstGeom>
            <a:ln w="6350"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57">
              <a:extLst>
                <a:ext uri="{FF2B5EF4-FFF2-40B4-BE49-F238E27FC236}">
                  <a16:creationId xmlns:a16="http://schemas.microsoft.com/office/drawing/2014/main" id="{879F1541-27A0-4A94-BFDD-AAE8DC16ABCF}"/>
                </a:ext>
              </a:extLst>
            </p:cNvPr>
            <p:cNvSpPr/>
            <p:nvPr/>
          </p:nvSpPr>
          <p:spPr>
            <a:xfrm>
              <a:off x="8542658" y="4104676"/>
              <a:ext cx="198293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6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阿里巴巴普惠体 L" panose="00020600040101010101" pitchFamily="18" charset="-122"/>
                </a:rPr>
                <a:t>1</a:t>
              </a:r>
            </a:p>
          </p:txBody>
        </p:sp>
      </p:grpSp>
      <p:sp>
        <p:nvSpPr>
          <p:cNvPr id="168" name="矩形 75">
            <a:extLst>
              <a:ext uri="{FF2B5EF4-FFF2-40B4-BE49-F238E27FC236}">
                <a16:creationId xmlns:a16="http://schemas.microsoft.com/office/drawing/2014/main" id="{DDEA7AE2-8E4C-4B6E-959F-D6900DBF2003}"/>
              </a:ext>
            </a:extLst>
          </p:cNvPr>
          <p:cNvSpPr/>
          <p:nvPr/>
        </p:nvSpPr>
        <p:spPr>
          <a:xfrm>
            <a:off x="7869325" y="4351886"/>
            <a:ext cx="3203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MIC 2 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표시등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켜짐은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 번째 무선 마이크에 성공적으로 연결되었음을 의미합니다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887C4DF-8599-422B-A963-029976657D5C}"/>
              </a:ext>
            </a:extLst>
          </p:cNvPr>
          <p:cNvSpPr/>
          <p:nvPr/>
        </p:nvSpPr>
        <p:spPr>
          <a:xfrm>
            <a:off x="7791514" y="1509255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1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D70BFE0E-260D-4514-BB81-4DCB77DF176C}"/>
              </a:ext>
            </a:extLst>
          </p:cNvPr>
          <p:cNvSpPr/>
          <p:nvPr/>
        </p:nvSpPr>
        <p:spPr>
          <a:xfrm>
            <a:off x="7791514" y="1668742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2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43C5DE25-EE40-42F8-80EF-4B05ECEBA21C}"/>
              </a:ext>
            </a:extLst>
          </p:cNvPr>
          <p:cNvSpPr/>
          <p:nvPr/>
        </p:nvSpPr>
        <p:spPr>
          <a:xfrm>
            <a:off x="7791514" y="1828229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095315-457E-455F-8197-C40FA20840B3}"/>
              </a:ext>
            </a:extLst>
          </p:cNvPr>
          <p:cNvSpPr/>
          <p:nvPr/>
        </p:nvSpPr>
        <p:spPr>
          <a:xfrm>
            <a:off x="7791514" y="198771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4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E9075E0-7761-4962-A80B-13AF0B870AF1}"/>
              </a:ext>
            </a:extLst>
          </p:cNvPr>
          <p:cNvSpPr/>
          <p:nvPr/>
        </p:nvSpPr>
        <p:spPr>
          <a:xfrm>
            <a:off x="7791514" y="2152827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5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D89D1E5-7730-47A1-85D4-8CC15F7B3FEA}"/>
              </a:ext>
            </a:extLst>
          </p:cNvPr>
          <p:cNvSpPr/>
          <p:nvPr/>
        </p:nvSpPr>
        <p:spPr>
          <a:xfrm>
            <a:off x="7791514" y="2314009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BD815C10-B3DB-4C83-8F2F-F3F0B482C11E}"/>
              </a:ext>
            </a:extLst>
          </p:cNvPr>
          <p:cNvSpPr/>
          <p:nvPr/>
        </p:nvSpPr>
        <p:spPr>
          <a:xfrm>
            <a:off x="7791514" y="2465575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7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E3FB953-2AEB-43E4-B608-C56C76D732D8}"/>
              </a:ext>
            </a:extLst>
          </p:cNvPr>
          <p:cNvSpPr/>
          <p:nvPr/>
        </p:nvSpPr>
        <p:spPr>
          <a:xfrm>
            <a:off x="7791514" y="262227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8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4E3C31F3-366E-4730-A764-509A60BEB71B}"/>
              </a:ext>
            </a:extLst>
          </p:cNvPr>
          <p:cNvSpPr/>
          <p:nvPr/>
        </p:nvSpPr>
        <p:spPr>
          <a:xfrm>
            <a:off x="7791514" y="2776523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9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197" name="文本框 35">
            <a:extLst>
              <a:ext uri="{FF2B5EF4-FFF2-40B4-BE49-F238E27FC236}">
                <a16:creationId xmlns:a16="http://schemas.microsoft.com/office/drawing/2014/main" id="{4F5B95AD-C09C-470F-ABAF-8BBE0E6691A3}"/>
              </a:ext>
            </a:extLst>
          </p:cNvPr>
          <p:cNvSpPr txBox="1"/>
          <p:nvPr/>
        </p:nvSpPr>
        <p:spPr>
          <a:xfrm>
            <a:off x="9705727" y="1488114"/>
            <a:ext cx="1071144" cy="14287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출력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오디오 입력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마이크로 출력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 입력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터치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2.0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IR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학습자 포트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제어판 연결</a:t>
            </a:r>
            <a:b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RS232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5786E11-B276-48AA-8A29-67FB63388C00}"/>
              </a:ext>
            </a:extLst>
          </p:cNvPr>
          <p:cNvSpPr/>
          <p:nvPr/>
        </p:nvSpPr>
        <p:spPr>
          <a:xfrm>
            <a:off x="9546505" y="1509255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C3E7D52-FA06-4CFE-A7D8-2CC5E72B65D4}"/>
              </a:ext>
            </a:extLst>
          </p:cNvPr>
          <p:cNvSpPr/>
          <p:nvPr/>
        </p:nvSpPr>
        <p:spPr>
          <a:xfrm>
            <a:off x="9546505" y="1668742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796038-FF62-484D-B461-9F7CC9D3A39C}"/>
              </a:ext>
            </a:extLst>
          </p:cNvPr>
          <p:cNvSpPr/>
          <p:nvPr/>
        </p:nvSpPr>
        <p:spPr>
          <a:xfrm>
            <a:off x="9546505" y="1828229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A092EAB5-6BBB-455D-AC24-5B4040871B7F}"/>
              </a:ext>
            </a:extLst>
          </p:cNvPr>
          <p:cNvSpPr/>
          <p:nvPr/>
        </p:nvSpPr>
        <p:spPr>
          <a:xfrm>
            <a:off x="9546505" y="198771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504858C8-D8BA-4181-8F89-A140FB8E7543}"/>
              </a:ext>
            </a:extLst>
          </p:cNvPr>
          <p:cNvSpPr/>
          <p:nvPr/>
        </p:nvSpPr>
        <p:spPr>
          <a:xfrm>
            <a:off x="9550678" y="2147435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28726CB8-F317-47DF-8A16-03603899BDA3}"/>
              </a:ext>
            </a:extLst>
          </p:cNvPr>
          <p:cNvSpPr/>
          <p:nvPr/>
        </p:nvSpPr>
        <p:spPr>
          <a:xfrm>
            <a:off x="9550678" y="2306922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E9E8AD6-3E70-4744-B0CE-51BD1DBDE52F}"/>
              </a:ext>
            </a:extLst>
          </p:cNvPr>
          <p:cNvSpPr/>
          <p:nvPr/>
        </p:nvSpPr>
        <p:spPr>
          <a:xfrm>
            <a:off x="9550678" y="2466409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E1231D4F-012E-43D6-AFC1-984C98301ABD}"/>
              </a:ext>
            </a:extLst>
          </p:cNvPr>
          <p:cNvSpPr/>
          <p:nvPr/>
        </p:nvSpPr>
        <p:spPr>
          <a:xfrm>
            <a:off x="9550678" y="262589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09C46710-E73A-4A08-ABA5-428F7192AF37}"/>
              </a:ext>
            </a:extLst>
          </p:cNvPr>
          <p:cNvSpPr/>
          <p:nvPr/>
        </p:nvSpPr>
        <p:spPr>
          <a:xfrm>
            <a:off x="9550678" y="278820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6C4A2D6D-78E3-4A2B-977C-9E3394091A59}"/>
              </a:ext>
            </a:extLst>
          </p:cNvPr>
          <p:cNvSpPr/>
          <p:nvPr/>
        </p:nvSpPr>
        <p:spPr>
          <a:xfrm>
            <a:off x="7791514" y="406911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1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7413908-120A-4F90-BD7A-038FFD11D101}"/>
              </a:ext>
            </a:extLst>
          </p:cNvPr>
          <p:cNvSpPr/>
          <p:nvPr/>
        </p:nvSpPr>
        <p:spPr>
          <a:xfrm>
            <a:off x="7791514" y="4402968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2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85DAC8-1558-4C7F-8680-BF32B096B613}"/>
              </a:ext>
            </a:extLst>
          </p:cNvPr>
          <p:cNvSpPr txBox="1"/>
          <p:nvPr/>
        </p:nvSpPr>
        <p:spPr>
          <a:xfrm>
            <a:off x="9450386" y="1472599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DF356F-1B04-4C3B-81AD-8F41E9A37012}"/>
              </a:ext>
            </a:extLst>
          </p:cNvPr>
          <p:cNvSpPr txBox="1"/>
          <p:nvPr/>
        </p:nvSpPr>
        <p:spPr>
          <a:xfrm>
            <a:off x="9450386" y="1631674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11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15F04D2-807B-44B2-820A-C391D5B75D25}"/>
              </a:ext>
            </a:extLst>
          </p:cNvPr>
          <p:cNvSpPr txBox="1"/>
          <p:nvPr/>
        </p:nvSpPr>
        <p:spPr>
          <a:xfrm>
            <a:off x="9450386" y="1791165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12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655D182-A58D-4804-9F03-89582522FC54}"/>
              </a:ext>
            </a:extLst>
          </p:cNvPr>
          <p:cNvSpPr txBox="1"/>
          <p:nvPr/>
        </p:nvSpPr>
        <p:spPr>
          <a:xfrm>
            <a:off x="9450386" y="1950240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13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1488E4E-B877-4028-9C2D-1856241C8065}"/>
              </a:ext>
            </a:extLst>
          </p:cNvPr>
          <p:cNvSpPr txBox="1"/>
          <p:nvPr/>
        </p:nvSpPr>
        <p:spPr>
          <a:xfrm>
            <a:off x="9450386" y="2112187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14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F114C0E-40B8-4DE1-916D-BE44AFDC2D9B}"/>
              </a:ext>
            </a:extLst>
          </p:cNvPr>
          <p:cNvSpPr txBox="1"/>
          <p:nvPr/>
        </p:nvSpPr>
        <p:spPr>
          <a:xfrm>
            <a:off x="9450386" y="2271262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15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825E0EF-B32E-473F-BB20-F5FB8889461A}"/>
              </a:ext>
            </a:extLst>
          </p:cNvPr>
          <p:cNvSpPr txBox="1"/>
          <p:nvPr/>
        </p:nvSpPr>
        <p:spPr>
          <a:xfrm>
            <a:off x="9450386" y="2430753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16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CDC75BE-A6D7-4545-BD97-7B478D56B519}"/>
              </a:ext>
            </a:extLst>
          </p:cNvPr>
          <p:cNvSpPr txBox="1"/>
          <p:nvPr/>
        </p:nvSpPr>
        <p:spPr>
          <a:xfrm>
            <a:off x="9450386" y="2589828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17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1E01870-E8EB-4F70-BA34-A8721F1DC5EC}"/>
              </a:ext>
            </a:extLst>
          </p:cNvPr>
          <p:cNvSpPr txBox="1"/>
          <p:nvPr/>
        </p:nvSpPr>
        <p:spPr>
          <a:xfrm>
            <a:off x="9450386" y="2755398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18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094014C4-5B05-4204-ABC3-557EC1208E2A}"/>
              </a:ext>
            </a:extLst>
          </p:cNvPr>
          <p:cNvSpPr/>
          <p:nvPr/>
        </p:nvSpPr>
        <p:spPr>
          <a:xfrm>
            <a:off x="11526630" y="204917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1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C6C9448-FF76-45B7-BCA6-C8A1CAA325A5}"/>
              </a:ext>
            </a:extLst>
          </p:cNvPr>
          <p:cNvSpPr/>
          <p:nvPr/>
        </p:nvSpPr>
        <p:spPr>
          <a:xfrm>
            <a:off x="11526630" y="2290889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2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D46E8BE2-7590-4F95-9417-14044B2D5999}"/>
              </a:ext>
            </a:extLst>
          </p:cNvPr>
          <p:cNvSpPr/>
          <p:nvPr/>
        </p:nvSpPr>
        <p:spPr>
          <a:xfrm>
            <a:off x="11526630" y="253666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1D02CB-75A6-4D28-9E55-61A38F9E9851}"/>
              </a:ext>
            </a:extLst>
          </p:cNvPr>
          <p:cNvSpPr/>
          <p:nvPr/>
        </p:nvSpPr>
        <p:spPr>
          <a:xfrm>
            <a:off x="11526630" y="2779593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4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EC81AD2-C518-483C-8AB0-D5454D703A02}"/>
              </a:ext>
            </a:extLst>
          </p:cNvPr>
          <p:cNvSpPr/>
          <p:nvPr/>
        </p:nvSpPr>
        <p:spPr>
          <a:xfrm>
            <a:off x="11526630" y="3015898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5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967A51D-794F-4880-BDF7-052A4551B241}"/>
              </a:ext>
            </a:extLst>
          </p:cNvPr>
          <p:cNvSpPr/>
          <p:nvPr/>
        </p:nvSpPr>
        <p:spPr>
          <a:xfrm>
            <a:off x="11526630" y="3266097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1A0F2FAB-A4E9-47A2-BE99-36CE98E16B14}"/>
              </a:ext>
            </a:extLst>
          </p:cNvPr>
          <p:cNvSpPr/>
          <p:nvPr/>
        </p:nvSpPr>
        <p:spPr>
          <a:xfrm>
            <a:off x="11526630" y="3502767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7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5A250FF6-2B08-4C93-B9D8-F18FD2321216}"/>
              </a:ext>
            </a:extLst>
          </p:cNvPr>
          <p:cNvSpPr/>
          <p:nvPr/>
        </p:nvSpPr>
        <p:spPr>
          <a:xfrm>
            <a:off x="11526630" y="3894086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8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D462444-30BE-4432-9F92-9A9D9C78651B}"/>
              </a:ext>
            </a:extLst>
          </p:cNvPr>
          <p:cNvSpPr/>
          <p:nvPr/>
        </p:nvSpPr>
        <p:spPr>
          <a:xfrm>
            <a:off x="11526630" y="4125662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atin typeface="휴먼고딕" panose="02010504000101010101" pitchFamily="2" charset="-127"/>
                <a:ea typeface="휴먼고딕" panose="02010504000101010101" pitchFamily="2" charset="-127"/>
              </a:rPr>
              <a:t>9</a:t>
            </a:r>
            <a:endParaRPr lang="ko-KR" altLang="en-US" sz="7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6DBF241-1FD5-423A-951D-53EF245D7089}"/>
              </a:ext>
            </a:extLst>
          </p:cNvPr>
          <p:cNvSpPr/>
          <p:nvPr/>
        </p:nvSpPr>
        <p:spPr>
          <a:xfrm>
            <a:off x="11525887" y="4375885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C093ED3-4FF1-4AE9-8AD2-32D8EA05D28A}"/>
              </a:ext>
            </a:extLst>
          </p:cNvPr>
          <p:cNvSpPr txBox="1"/>
          <p:nvPr/>
        </p:nvSpPr>
        <p:spPr>
          <a:xfrm>
            <a:off x="11425595" y="4335457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055614CB-EAFC-4530-9D12-D55672BF19BA}"/>
              </a:ext>
            </a:extLst>
          </p:cNvPr>
          <p:cNvSpPr/>
          <p:nvPr/>
        </p:nvSpPr>
        <p:spPr>
          <a:xfrm>
            <a:off x="11525887" y="4608307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B164A77-D0F9-4CF8-B190-7F488DE5F1FE}"/>
              </a:ext>
            </a:extLst>
          </p:cNvPr>
          <p:cNvSpPr txBox="1"/>
          <p:nvPr/>
        </p:nvSpPr>
        <p:spPr>
          <a:xfrm>
            <a:off x="11425595" y="4583119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11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2A6A3FE0-6551-446A-8AFE-10B2EE396227}"/>
              </a:ext>
            </a:extLst>
          </p:cNvPr>
          <p:cNvSpPr/>
          <p:nvPr/>
        </p:nvSpPr>
        <p:spPr>
          <a:xfrm>
            <a:off x="11528948" y="4740252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BF5B3D2-1065-4E3C-95B2-46870590CCEC}"/>
              </a:ext>
            </a:extLst>
          </p:cNvPr>
          <p:cNvSpPr txBox="1"/>
          <p:nvPr/>
        </p:nvSpPr>
        <p:spPr>
          <a:xfrm>
            <a:off x="11428656" y="4707444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12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D0C62844-264B-42E3-A65F-A1590785451C}"/>
              </a:ext>
            </a:extLst>
          </p:cNvPr>
          <p:cNvSpPr/>
          <p:nvPr/>
        </p:nvSpPr>
        <p:spPr>
          <a:xfrm>
            <a:off x="11530609" y="4877047"/>
            <a:ext cx="122333" cy="1223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07D0F0D-EF7C-4EA4-B56F-8479059722E7}"/>
              </a:ext>
            </a:extLst>
          </p:cNvPr>
          <p:cNvSpPr txBox="1"/>
          <p:nvPr/>
        </p:nvSpPr>
        <p:spPr>
          <a:xfrm>
            <a:off x="11430317" y="4844239"/>
            <a:ext cx="309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13</a:t>
            </a:r>
            <a:endParaRPr lang="ko-KR" altLang="en-US" sz="700" dirty="0">
              <a:solidFill>
                <a:schemeClr val="bg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0FA0683-8F5C-4C55-899A-95BBDC23EB48}"/>
              </a:ext>
            </a:extLst>
          </p:cNvPr>
          <p:cNvCxnSpPr/>
          <p:nvPr/>
        </p:nvCxnSpPr>
        <p:spPr>
          <a:xfrm>
            <a:off x="493373" y="7309406"/>
            <a:ext cx="400050" cy="0"/>
          </a:xfrm>
          <a:prstGeom prst="line">
            <a:avLst/>
          </a:prstGeom>
          <a:ln w="12700">
            <a:solidFill>
              <a:srgbClr val="76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A7785377-F2C1-4EED-B2C5-30E3F851BAED}"/>
              </a:ext>
            </a:extLst>
          </p:cNvPr>
          <p:cNvCxnSpPr/>
          <p:nvPr/>
        </p:nvCxnSpPr>
        <p:spPr>
          <a:xfrm>
            <a:off x="493373" y="7483270"/>
            <a:ext cx="400050" cy="0"/>
          </a:xfrm>
          <a:prstGeom prst="line">
            <a:avLst/>
          </a:prstGeom>
          <a:ln w="12700">
            <a:solidFill>
              <a:srgbClr val="76F7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占位符 15">
            <a:extLst>
              <a:ext uri="{FF2B5EF4-FFF2-40B4-BE49-F238E27FC236}">
                <a16:creationId xmlns:a16="http://schemas.microsoft.com/office/drawing/2014/main" id="{D09A79A9-1170-49E3-BB7E-261C542D875E}"/>
              </a:ext>
            </a:extLst>
          </p:cNvPr>
          <p:cNvSpPr>
            <a:spLocks noGrp="1"/>
          </p:cNvSpPr>
          <p:nvPr/>
        </p:nvSpPr>
        <p:spPr>
          <a:xfrm>
            <a:off x="7778253" y="5958125"/>
            <a:ext cx="3178539" cy="1847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3-1</a:t>
            </a:r>
            <a:r>
              <a:rPr lang="en-US" altLang="zh-CN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.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디스플레이 전원 끄기에 대비하여 전원 케이블을 준비합니다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8C443E75-3BE6-4134-B30D-44B6A3E06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4" y="15061"/>
            <a:ext cx="2647540" cy="704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8010D30B-B955-4B45-B395-13904AB7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0" y="6841189"/>
            <a:ext cx="1564045" cy="3391963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921" y="7329686"/>
            <a:ext cx="1965498" cy="13318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160" y="1031414"/>
            <a:ext cx="582930" cy="89471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>
          <a:xfrm>
            <a:off x="4074160" y="288926"/>
            <a:ext cx="3240000" cy="220908"/>
          </a:xfrm>
        </p:spPr>
        <p:txBody>
          <a:bodyPr/>
          <a:lstStyle/>
          <a:p>
            <a:r>
              <a:rPr lang="zh-CN" altLang="en-US" sz="1200" b="0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4. </a:t>
            </a:r>
            <a:r>
              <a:rPr lang="ko-KR" altLang="en-US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배선 및 설정</a:t>
            </a:r>
            <a:endParaRPr lang="zh-CN" altLang="en-US" sz="1200" b="0" dirty="0">
              <a:latin typeface="나눔스퀘어 ExtraBold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4074160" y="528955"/>
            <a:ext cx="3239770" cy="151248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케이블을 연결하려면 아래 지침을 따르십시오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" name="文本框 35"/>
          <p:cNvSpPr txBox="1"/>
          <p:nvPr/>
        </p:nvSpPr>
        <p:spPr>
          <a:xfrm>
            <a:off x="281305" y="317500"/>
            <a:ext cx="32365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3-4. </a:t>
            </a:r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스피커 연결</a:t>
            </a:r>
            <a:endParaRPr lang="en-US" altLang="zh-CN" sz="9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5" name="文本框 35"/>
          <p:cNvSpPr txBox="1"/>
          <p:nvPr/>
        </p:nvSpPr>
        <p:spPr>
          <a:xfrm>
            <a:off x="285115" y="2270917"/>
            <a:ext cx="323659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3-5. </a:t>
            </a:r>
            <a:r>
              <a:rPr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전기 잠금 연결</a:t>
            </a:r>
            <a:endParaRPr lang="en-US" altLang="zh-CN" sz="9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8" name="文本框 35"/>
          <p:cNvSpPr txBox="1"/>
          <p:nvPr/>
        </p:nvSpPr>
        <p:spPr>
          <a:xfrm>
            <a:off x="2294446" y="571358"/>
            <a:ext cx="66611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36195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+ red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 black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 black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+ red</a:t>
            </a:r>
          </a:p>
        </p:txBody>
      </p:sp>
      <p:sp>
        <p:nvSpPr>
          <p:cNvPr id="19" name="文本占位符 2"/>
          <p:cNvSpPr>
            <a:spLocks noGrp="1"/>
          </p:cNvSpPr>
          <p:nvPr/>
        </p:nvSpPr>
        <p:spPr>
          <a:xfrm>
            <a:off x="4074160" y="1114558"/>
            <a:ext cx="3239770" cy="12255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전원 케이블을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"POWER IN"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에 연결합니다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0" name="文本占位符 15"/>
          <p:cNvSpPr>
            <a:spLocks noGrp="1"/>
          </p:cNvSpPr>
          <p:nvPr/>
        </p:nvSpPr>
        <p:spPr>
          <a:xfrm>
            <a:off x="4074160" y="931011"/>
            <a:ext cx="3239770" cy="1504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기본 설치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1" name="文本占位符 2"/>
          <p:cNvSpPr>
            <a:spLocks noGrp="1"/>
          </p:cNvSpPr>
          <p:nvPr/>
        </p:nvSpPr>
        <p:spPr>
          <a:xfrm>
            <a:off x="4098290" y="2278811"/>
            <a:ext cx="3239770" cy="12255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터치 패널을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MP“PANEL”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포트에 연결합니다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230" y="2821111"/>
            <a:ext cx="1089216" cy="724816"/>
          </a:xfrm>
          <a:prstGeom prst="rect">
            <a:avLst/>
          </a:prstGeom>
        </p:spPr>
      </p:pic>
      <p:sp>
        <p:nvSpPr>
          <p:cNvPr id="27" name="文本占位符 2"/>
          <p:cNvSpPr>
            <a:spLocks noGrp="1"/>
          </p:cNvSpPr>
          <p:nvPr/>
        </p:nvSpPr>
        <p:spPr>
          <a:xfrm>
            <a:off x="4074160" y="3604895"/>
            <a:ext cx="3239770" cy="3693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제어판 표시등의 전원 표시등이 빨간색이면 성공적으로 연결된 것 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이제 주 전원 버튼을 터치하면 전원 표시등이 파란색으로 바뀌어 성공적으로 부팅되었음을 의미합니다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7D483F-D1DC-474B-B371-063582A772F2}"/>
              </a:ext>
            </a:extLst>
          </p:cNvPr>
          <p:cNvGrpSpPr/>
          <p:nvPr/>
        </p:nvGrpSpPr>
        <p:grpSpPr>
          <a:xfrm>
            <a:off x="4966722" y="4130471"/>
            <a:ext cx="1412735" cy="957286"/>
            <a:chOff x="4966722" y="4124522"/>
            <a:chExt cx="1412735" cy="957286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6722" y="4124522"/>
              <a:ext cx="1412735" cy="957286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6084252" y="4261612"/>
              <a:ext cx="187194" cy="19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30" name="文本占位符 2"/>
          <p:cNvSpPr>
            <a:spLocks noGrp="1"/>
          </p:cNvSpPr>
          <p:nvPr/>
        </p:nvSpPr>
        <p:spPr>
          <a:xfrm>
            <a:off x="7823835" y="327660"/>
            <a:ext cx="3239770" cy="12255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를 이더넷에 연결합니다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b="1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117294" y="550544"/>
            <a:ext cx="1822450" cy="2615591"/>
            <a:chOff x="13509" y="819"/>
            <a:chExt cx="2261" cy="324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8"/>
            <a:srcRect t="1831"/>
            <a:stretch>
              <a:fillRect/>
            </a:stretch>
          </p:blipFill>
          <p:spPr>
            <a:xfrm>
              <a:off x="13774" y="2033"/>
              <a:ext cx="1225" cy="203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9"/>
            <a:srcRect t="8784"/>
            <a:stretch>
              <a:fillRect/>
            </a:stretch>
          </p:blipFill>
          <p:spPr>
            <a:xfrm>
              <a:off x="13509" y="819"/>
              <a:ext cx="2261" cy="1167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 flipV="1">
              <a:off x="14436" y="1644"/>
              <a:ext cx="1" cy="389"/>
            </a:xfrm>
            <a:prstGeom prst="straightConnector1">
              <a:avLst/>
            </a:prstGeom>
            <a:ln w="12700"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占位符 2"/>
          <p:cNvSpPr>
            <a:spLocks noGrp="1"/>
          </p:cNvSpPr>
          <p:nvPr/>
        </p:nvSpPr>
        <p:spPr>
          <a:xfrm>
            <a:off x="7822757" y="565697"/>
            <a:ext cx="1177734" cy="5362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이더넷 포트의 노란색 및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녹색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조명이 깜박이는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네트워크 연결이 성공했음을 의미합니다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8" name="文本占位符 2"/>
          <p:cNvSpPr>
            <a:spLocks noGrp="1"/>
          </p:cNvSpPr>
          <p:nvPr/>
        </p:nvSpPr>
        <p:spPr>
          <a:xfrm>
            <a:off x="7822756" y="3262551"/>
            <a:ext cx="2009775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 콘솔에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추가하기</a:t>
            </a:r>
            <a:endParaRPr lang="zh-CN" altLang="en-US" b="1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39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05219" y="3497406"/>
            <a:ext cx="2009775" cy="12147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1" name="文本占位符 2"/>
          <p:cNvSpPr>
            <a:spLocks noGrp="1"/>
          </p:cNvSpPr>
          <p:nvPr/>
        </p:nvSpPr>
        <p:spPr>
          <a:xfrm>
            <a:off x="11617960" y="325168"/>
            <a:ext cx="3216275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이름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1")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S/N)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표시된 장치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MP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분류된 그룹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"Grade One")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필요에 따라 시작 링크 매개 변수를 설정하고 저장을 클릭합니다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42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55267" y="827168"/>
            <a:ext cx="1772140" cy="24739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3" name="文本占位符 2"/>
          <p:cNvSpPr>
            <a:spLocks noGrp="1"/>
          </p:cNvSpPr>
          <p:nvPr/>
        </p:nvSpPr>
        <p:spPr>
          <a:xfrm>
            <a:off x="11617960" y="3580217"/>
            <a:ext cx="3172143" cy="2457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정보가 성공적으로 제출되고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 Cast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시스템에서 온라인으로 확인되면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녹색으로 바뀝니다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44" name="图片 4"/>
          <p:cNvPicPr>
            <a:picLocks noChangeAspect="1"/>
          </p:cNvPicPr>
          <p:nvPr/>
        </p:nvPicPr>
        <p:blipFill>
          <a:blip r:embed="rId12"/>
          <a:srcRect t="11562"/>
          <a:stretch>
            <a:fillRect/>
          </a:stretch>
        </p:blipFill>
        <p:spPr>
          <a:xfrm>
            <a:off x="12075477" y="3939292"/>
            <a:ext cx="2502535" cy="7480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文本占位符 15"/>
          <p:cNvSpPr>
            <a:spLocks noGrp="1"/>
          </p:cNvSpPr>
          <p:nvPr/>
        </p:nvSpPr>
        <p:spPr>
          <a:xfrm>
            <a:off x="4069080" y="5696634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2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.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전력 통제</a:t>
            </a:r>
            <a:endParaRPr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46" name="文本框 35"/>
          <p:cNvSpPr txBox="1"/>
          <p:nvPr/>
        </p:nvSpPr>
        <p:spPr>
          <a:xfrm>
            <a:off x="4059556" y="5994382"/>
            <a:ext cx="1884044" cy="671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디스플레이</a:t>
            </a:r>
            <a:b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디스플레이 장치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프로젝터 및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프로젝션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TV, IFP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플러그를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WAGO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커넥터로 교체하고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WAGO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커넥터를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디스플레이 포트에 연결하십시오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084252" y="5962211"/>
            <a:ext cx="1130300" cy="709930"/>
            <a:chOff x="2169160" y="6253480"/>
            <a:chExt cx="1130300" cy="709930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69160" y="6253480"/>
              <a:ext cx="1130300" cy="709930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2187711" y="6371590"/>
              <a:ext cx="346075" cy="27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51" name="文本框 35"/>
          <p:cNvSpPr txBox="1"/>
          <p:nvPr/>
        </p:nvSpPr>
        <p:spPr>
          <a:xfrm>
            <a:off x="4066541" y="7019809"/>
            <a:ext cx="1921580" cy="4008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RS232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장치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프로젝터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전원 제어를 실현하려면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RS232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장치를 연결하십시오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02985" y="6914580"/>
            <a:ext cx="1092835" cy="733425"/>
            <a:chOff x="1306195" y="7314565"/>
            <a:chExt cx="1092835" cy="733425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06195" y="7314565"/>
              <a:ext cx="1092835" cy="733425"/>
            </a:xfrm>
            <a:prstGeom prst="rect">
              <a:avLst/>
            </a:prstGeom>
          </p:spPr>
        </p:pic>
        <p:sp>
          <p:nvSpPr>
            <p:cNvPr id="53" name="矩形 52"/>
            <p:cNvSpPr/>
            <p:nvPr/>
          </p:nvSpPr>
          <p:spPr>
            <a:xfrm>
              <a:off x="1709420" y="7715250"/>
              <a:ext cx="218440" cy="27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9A844B-6765-4558-9D76-79C145B6FE18}"/>
              </a:ext>
            </a:extLst>
          </p:cNvPr>
          <p:cNvGrpSpPr/>
          <p:nvPr/>
        </p:nvGrpSpPr>
        <p:grpSpPr>
          <a:xfrm>
            <a:off x="9208983" y="5697574"/>
            <a:ext cx="1965498" cy="1331845"/>
            <a:chOff x="9208983" y="5750914"/>
            <a:chExt cx="1965498" cy="1331845"/>
          </a:xfrm>
        </p:grpSpPr>
        <p:pic>
          <p:nvPicPr>
            <p:cNvPr id="136" name="图片 1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8983" y="5750914"/>
              <a:ext cx="1965498" cy="1331845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10187511" y="5893646"/>
              <a:ext cx="575219" cy="36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62" name="文本占位符 2"/>
          <p:cNvSpPr>
            <a:spLocks noGrp="1"/>
          </p:cNvSpPr>
          <p:nvPr/>
        </p:nvSpPr>
        <p:spPr>
          <a:xfrm>
            <a:off x="7856220" y="5717737"/>
            <a:ext cx="1327150" cy="10779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Note</a:t>
            </a:r>
            <a:endParaRPr lang="en-US" altLang="zh-CN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디스플레이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및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스크린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포트의 총 출력 전력을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1,200W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미만 으로 유지하십시오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외부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스위치의 전류 용량은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1200W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를 초과하지 않아야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63" name="文本占位符 2"/>
          <p:cNvSpPr>
            <a:spLocks noGrp="1"/>
          </p:cNvSpPr>
          <p:nvPr/>
        </p:nvSpPr>
        <p:spPr>
          <a:xfrm>
            <a:off x="7856220" y="7193630"/>
            <a:ext cx="3239770" cy="40081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스크린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>
              <a:lnSpc>
                <a:spcPct val="11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프로젝션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스크린의 플러그를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WAGO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커넥터로 교체하고 스크린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포트에 연결합니다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참고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프로젝션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스크린만 해당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)</a:t>
            </a:r>
            <a:endParaRPr lang="en-US" altLang="zh-CN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66" name="文本占位符 2"/>
          <p:cNvSpPr>
            <a:spLocks noGrp="1"/>
          </p:cNvSpPr>
          <p:nvPr/>
        </p:nvSpPr>
        <p:spPr>
          <a:xfrm>
            <a:off x="7856220" y="9184091"/>
            <a:ext cx="1664846" cy="4008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성공적으로 연결되면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OK Cast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콘솔과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앱를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통해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프로젝션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화면을 위아래로 제어 할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85" name="图片 8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59126" y="8865724"/>
            <a:ext cx="1335405" cy="14522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7" name="文本占位符 15"/>
          <p:cNvSpPr>
            <a:spLocks noGrp="1"/>
          </p:cNvSpPr>
          <p:nvPr/>
        </p:nvSpPr>
        <p:spPr>
          <a:xfrm>
            <a:off x="11643359" y="5572809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3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.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비디오 매트릭스 </a:t>
            </a:r>
            <a:r>
              <a:rPr lang="ko-KR" altLang="en-US" sz="1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스위처</a:t>
            </a:r>
            <a:endParaRPr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68" name="文本框 35"/>
          <p:cNvSpPr txBox="1"/>
          <p:nvPr/>
        </p:nvSpPr>
        <p:spPr>
          <a:xfrm>
            <a:off x="11623040" y="5841414"/>
            <a:ext cx="3236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디스플레이에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출력을 지원합니다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TV,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프로젝터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IFP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디스플레이 장치를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OUT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연결하고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실물화상기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IQShare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IN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연결합니다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D5D020-BF52-43F1-9C06-190F7138478C}"/>
              </a:ext>
            </a:extLst>
          </p:cNvPr>
          <p:cNvGrpSpPr/>
          <p:nvPr/>
        </p:nvGrpSpPr>
        <p:grpSpPr>
          <a:xfrm>
            <a:off x="11597005" y="6327577"/>
            <a:ext cx="3276703" cy="378460"/>
            <a:chOff x="11597005" y="6368464"/>
            <a:chExt cx="3276703" cy="378460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16"/>
            <a:srcRect l="4078" r="4413"/>
            <a:stretch>
              <a:fillRect/>
            </a:stretch>
          </p:blipFill>
          <p:spPr>
            <a:xfrm>
              <a:off x="11597005" y="6368464"/>
              <a:ext cx="3276703" cy="378460"/>
            </a:xfrm>
            <a:prstGeom prst="rect">
              <a:avLst/>
            </a:prstGeom>
          </p:spPr>
        </p:pic>
        <p:sp>
          <p:nvSpPr>
            <p:cNvPr id="70" name="矩形 69"/>
            <p:cNvSpPr/>
            <p:nvPr/>
          </p:nvSpPr>
          <p:spPr>
            <a:xfrm>
              <a:off x="12362180" y="6398944"/>
              <a:ext cx="1197610" cy="14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71" name="文本框 35"/>
          <p:cNvSpPr txBox="1"/>
          <p:nvPr/>
        </p:nvSpPr>
        <p:spPr>
          <a:xfrm>
            <a:off x="11597640" y="7012298"/>
            <a:ext cx="3236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제어판은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출력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입력 소스 스위칭만 제어하고 버튼을 눌러 해당 채널로 직접 전환하면 신호등이 켜집니다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sz="800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56325" y="7472020"/>
            <a:ext cx="856172" cy="36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4" name="文本框 35"/>
          <p:cNvSpPr txBox="1"/>
          <p:nvPr/>
        </p:nvSpPr>
        <p:spPr>
          <a:xfrm>
            <a:off x="11597005" y="8910333"/>
            <a:ext cx="3236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 Cast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또는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 Cast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콘솔에서 작동하여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Out B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HDMI Out C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입력 소스를 전환하십시오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50A5CCF-347E-40EF-8E8D-D388DCB6413B}"/>
              </a:ext>
            </a:extLst>
          </p:cNvPr>
          <p:cNvGrpSpPr/>
          <p:nvPr/>
        </p:nvGrpSpPr>
        <p:grpSpPr>
          <a:xfrm>
            <a:off x="4049395" y="2452166"/>
            <a:ext cx="3226505" cy="967740"/>
            <a:chOff x="4074160" y="2642235"/>
            <a:chExt cx="3226505" cy="96774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7"/>
            <a:srcRect t="1039"/>
            <a:stretch>
              <a:fillRect/>
            </a:stretch>
          </p:blipFill>
          <p:spPr>
            <a:xfrm>
              <a:off x="4074160" y="2642235"/>
              <a:ext cx="1409700" cy="96774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46C593E-032D-4AF1-AD0B-9FF151C1AE8A}"/>
                </a:ext>
              </a:extLst>
            </p:cNvPr>
            <p:cNvGrpSpPr/>
            <p:nvPr/>
          </p:nvGrpSpPr>
          <p:grpSpPr>
            <a:xfrm>
              <a:off x="6012885" y="2724785"/>
              <a:ext cx="1287780" cy="788035"/>
              <a:chOff x="6050280" y="2724785"/>
              <a:chExt cx="1287780" cy="788035"/>
            </a:xfrm>
          </p:grpSpPr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16"/>
              <a:srcRect l="22848" r="59877"/>
              <a:stretch>
                <a:fillRect/>
              </a:stretch>
            </p:blipFill>
            <p:spPr>
              <a:xfrm>
                <a:off x="6050280" y="2724785"/>
                <a:ext cx="1287780" cy="788035"/>
              </a:xfrm>
              <a:prstGeom prst="rect">
                <a:avLst/>
              </a:prstGeom>
            </p:spPr>
          </p:pic>
          <p:sp>
            <p:nvSpPr>
              <p:cNvPr id="93" name="矩形 92"/>
              <p:cNvSpPr/>
              <p:nvPr/>
            </p:nvSpPr>
            <p:spPr>
              <a:xfrm>
                <a:off x="6450965" y="3143885"/>
                <a:ext cx="300990" cy="36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  <p:cxnSp>
          <p:nvCxnSpPr>
            <p:cNvPr id="94" name="肘形连接符 93"/>
            <p:cNvCxnSpPr/>
            <p:nvPr/>
          </p:nvCxnSpPr>
          <p:spPr>
            <a:xfrm rot="16200000" flipH="1">
              <a:off x="5259070" y="2165985"/>
              <a:ext cx="869950" cy="1822450"/>
            </a:xfrm>
            <a:prstGeom prst="bentConnector5">
              <a:avLst>
                <a:gd name="adj1" fmla="val 1094"/>
                <a:gd name="adj2" fmla="val 53170"/>
                <a:gd name="adj3" fmla="val 10737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B5E421-1D8B-4825-8D52-82F1D80B0746}"/>
              </a:ext>
            </a:extLst>
          </p:cNvPr>
          <p:cNvGrpSpPr/>
          <p:nvPr/>
        </p:nvGrpSpPr>
        <p:grpSpPr>
          <a:xfrm>
            <a:off x="4908550" y="1290997"/>
            <a:ext cx="1417320" cy="788035"/>
            <a:chOff x="4908550" y="1663700"/>
            <a:chExt cx="1417320" cy="788035"/>
          </a:xfrm>
        </p:grpSpPr>
        <p:sp>
          <p:nvSpPr>
            <p:cNvPr id="25" name="矩形 24"/>
            <p:cNvSpPr/>
            <p:nvPr/>
          </p:nvSpPr>
          <p:spPr>
            <a:xfrm>
              <a:off x="5425440" y="2086610"/>
              <a:ext cx="422910" cy="350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6"/>
            <a:srcRect l="81565" r="-578"/>
            <a:stretch>
              <a:fillRect/>
            </a:stretch>
          </p:blipFill>
          <p:spPr>
            <a:xfrm>
              <a:off x="4908550" y="1663700"/>
              <a:ext cx="1417320" cy="788035"/>
            </a:xfrm>
            <a:prstGeom prst="rect">
              <a:avLst/>
            </a:prstGeom>
          </p:spPr>
        </p:pic>
      </p:grpSp>
      <p:sp>
        <p:nvSpPr>
          <p:cNvPr id="81" name="矩形 80"/>
          <p:cNvSpPr/>
          <p:nvPr/>
        </p:nvSpPr>
        <p:spPr>
          <a:xfrm>
            <a:off x="274217" y="5970097"/>
            <a:ext cx="1522610" cy="4008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defTabSz="142557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장치 페이지의 스캔 버튼을 통해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QR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코드를 스캔하고 단계에 따라 새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를 추가합니다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zh-CN" altLang="en-US" sz="800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89745" y="5701711"/>
            <a:ext cx="12811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noProof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앱 콘솔에 </a:t>
            </a:r>
            <a:r>
              <a:rPr lang="en-US" altLang="ko-KR" sz="900" b="1" noProof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 </a:t>
            </a:r>
            <a:r>
              <a:rPr lang="ko-KR" altLang="en-US" sz="900" b="1" noProof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추가하기</a:t>
            </a:r>
            <a:endParaRPr lang="zh-CN" altLang="en-US" sz="900" b="1" noProof="1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05" y="5734203"/>
            <a:ext cx="1612806" cy="995343"/>
          </a:xfrm>
          <a:prstGeom prst="rect">
            <a:avLst/>
          </a:prstGeom>
        </p:spPr>
      </p:pic>
      <p:sp>
        <p:nvSpPr>
          <p:cNvPr id="113" name="矩形 112"/>
          <p:cNvSpPr/>
          <p:nvPr/>
        </p:nvSpPr>
        <p:spPr>
          <a:xfrm>
            <a:off x="3318639" y="5915315"/>
            <a:ext cx="191301" cy="201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1496" y="6833673"/>
            <a:ext cx="1625147" cy="2875915"/>
          </a:xfrm>
          <a:prstGeom prst="rect">
            <a:avLst/>
          </a:prstGeom>
        </p:spPr>
      </p:pic>
      <p:sp>
        <p:nvSpPr>
          <p:cNvPr id="146" name="椭圆 145"/>
          <p:cNvSpPr/>
          <p:nvPr/>
        </p:nvSpPr>
        <p:spPr>
          <a:xfrm>
            <a:off x="1573142" y="6964790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3291368" y="6966601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2234867" y="5787345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294312" y="7675428"/>
            <a:ext cx="1800219" cy="861121"/>
            <a:chOff x="5193030" y="7718572"/>
            <a:chExt cx="877871" cy="399994"/>
          </a:xfrm>
        </p:grpSpPr>
        <p:pic>
          <p:nvPicPr>
            <p:cNvPr id="117" name="图片 116"/>
            <p:cNvPicPr>
              <a:picLocks noChangeAspect="1"/>
            </p:cNvPicPr>
            <p:nvPr/>
          </p:nvPicPr>
          <p:blipFill rotWithShape="1">
            <a:blip r:embed="rId13"/>
            <a:srcRect r="22333" b="43657"/>
            <a:stretch>
              <a:fillRect/>
            </a:stretch>
          </p:blipFill>
          <p:spPr>
            <a:xfrm>
              <a:off x="5193030" y="7718572"/>
              <a:ext cx="877871" cy="399994"/>
            </a:xfrm>
            <a:prstGeom prst="rect">
              <a:avLst/>
            </a:prstGeom>
          </p:spPr>
        </p:pic>
        <p:sp>
          <p:nvSpPr>
            <p:cNvPr id="118" name="矩形 117"/>
            <p:cNvSpPr/>
            <p:nvPr/>
          </p:nvSpPr>
          <p:spPr>
            <a:xfrm>
              <a:off x="5603875" y="7829697"/>
              <a:ext cx="346075" cy="271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B18992-F087-452F-9F50-2537F8C691EB}"/>
              </a:ext>
            </a:extLst>
          </p:cNvPr>
          <p:cNvGrpSpPr/>
          <p:nvPr/>
        </p:nvGrpSpPr>
        <p:grpSpPr>
          <a:xfrm>
            <a:off x="7630606" y="7622088"/>
            <a:ext cx="1599293" cy="1071828"/>
            <a:chOff x="7531546" y="7808727"/>
            <a:chExt cx="1599293" cy="1071828"/>
          </a:xfrm>
        </p:grpSpPr>
        <p:pic>
          <p:nvPicPr>
            <p:cNvPr id="119" name="图片 118"/>
            <p:cNvPicPr>
              <a:picLocks noChangeAspect="1"/>
            </p:cNvPicPr>
            <p:nvPr/>
          </p:nvPicPr>
          <p:blipFill rotWithShape="1">
            <a:blip r:embed="rId20"/>
            <a:srcRect r="37475" b="18376"/>
            <a:stretch>
              <a:fillRect/>
            </a:stretch>
          </p:blipFill>
          <p:spPr>
            <a:xfrm rot="5400000">
              <a:off x="8303750" y="7854550"/>
              <a:ext cx="872912" cy="781266"/>
            </a:xfrm>
            <a:prstGeom prst="rect">
              <a:avLst/>
            </a:prstGeom>
          </p:spPr>
        </p:pic>
        <p:cxnSp>
          <p:nvCxnSpPr>
            <p:cNvPr id="120" name="直接连接符 119"/>
            <p:cNvCxnSpPr/>
            <p:nvPr/>
          </p:nvCxnSpPr>
          <p:spPr>
            <a:xfrm flipH="1">
              <a:off x="8121841" y="8423218"/>
              <a:ext cx="4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H="1">
              <a:off x="7883941" y="8349070"/>
              <a:ext cx="6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H="1">
              <a:off x="8113134" y="8283034"/>
              <a:ext cx="4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7859539" y="7857085"/>
              <a:ext cx="52219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noProof="1">
                  <a:latin typeface="나눔스퀘어" panose="020B0600000101010101" pitchFamily="50" charset="-127"/>
                  <a:ea typeface="나눔스퀘어" panose="020B0600000101010101" pitchFamily="50" charset="-127"/>
                  <a:cs typeface="阿里巴巴普惠体 L" panose="00020600040101010101" pitchFamily="18" charset="-122"/>
                </a:rPr>
                <a:t>UP</a:t>
              </a:r>
              <a:endParaRPr lang="zh-CN" altLang="en-US" sz="800" noProof="1">
                <a:latin typeface="나눔스퀘어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7846485" y="8665111"/>
              <a:ext cx="54830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阿里巴巴普惠体 L" panose="00020600040101010101" pitchFamily="18" charset="-122"/>
                </a:rPr>
                <a:t>DOWN</a:t>
              </a:r>
              <a:endParaRPr lang="zh-CN" altLang="en-US" sz="800" dirty="0">
                <a:latin typeface="나눔스퀘어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7531546" y="8245097"/>
              <a:ext cx="522195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</a:t>
              </a:r>
              <a:endParaRPr lang="zh-CN" altLang="en-US" sz="800" dirty="0">
                <a:latin typeface="나눔스퀘어" panose="020B0600000101010101" pitchFamily="50" charset="-127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 flipV="1">
              <a:off x="8113134" y="8059650"/>
              <a:ext cx="0" cy="22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8121841" y="8410303"/>
              <a:ext cx="0" cy="22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肘形连接符 48"/>
          <p:cNvCxnSpPr/>
          <p:nvPr/>
        </p:nvCxnSpPr>
        <p:spPr>
          <a:xfrm flipV="1">
            <a:off x="1871345" y="982225"/>
            <a:ext cx="412229" cy="281425"/>
          </a:xfrm>
          <a:prstGeom prst="bentConnector3">
            <a:avLst>
              <a:gd name="adj1" fmla="val 130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/>
          <p:nvPr/>
        </p:nvCxnSpPr>
        <p:spPr>
          <a:xfrm flipV="1">
            <a:off x="1755021" y="866107"/>
            <a:ext cx="525130" cy="393356"/>
          </a:xfrm>
          <a:prstGeom prst="bentConnector3">
            <a:avLst>
              <a:gd name="adj1" fmla="val 97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flipV="1">
            <a:off x="1637037" y="760953"/>
            <a:ext cx="643114" cy="494323"/>
          </a:xfrm>
          <a:prstGeom prst="bentConnector3">
            <a:avLst>
              <a:gd name="adj1" fmla="val 58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/>
          <p:nvPr/>
        </p:nvCxnSpPr>
        <p:spPr>
          <a:xfrm flipV="1">
            <a:off x="1521594" y="661327"/>
            <a:ext cx="757708" cy="593950"/>
          </a:xfrm>
          <a:prstGeom prst="bentConnector3">
            <a:avLst>
              <a:gd name="adj1" fmla="val -25793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35">
            <a:extLst>
              <a:ext uri="{FF2B5EF4-FFF2-40B4-BE49-F238E27FC236}">
                <a16:creationId xmlns:a16="http://schemas.microsoft.com/office/drawing/2014/main" id="{C174A4A8-831F-4D50-BBC7-312C41D93606}"/>
              </a:ext>
            </a:extLst>
          </p:cNvPr>
          <p:cNvSpPr txBox="1"/>
          <p:nvPr/>
        </p:nvSpPr>
        <p:spPr>
          <a:xfrm>
            <a:off x="290607" y="2453687"/>
            <a:ext cx="323659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전자 잠금 유형에 따라 필요한 인터페이스를 연결하십시오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31" name="文本占位符 2">
            <a:extLst>
              <a:ext uri="{FF2B5EF4-FFF2-40B4-BE49-F238E27FC236}">
                <a16:creationId xmlns:a16="http://schemas.microsoft.com/office/drawing/2014/main" id="{46A810D3-2FC1-4D6D-A5FD-DBB6AAE93E68}"/>
              </a:ext>
            </a:extLst>
          </p:cNvPr>
          <p:cNvSpPr txBox="1">
            <a:spLocks/>
          </p:cNvSpPr>
          <p:nvPr/>
        </p:nvSpPr>
        <p:spPr>
          <a:xfrm>
            <a:off x="4074160" y="661035"/>
            <a:ext cx="3239770" cy="151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참고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설치 및 수리는 공인 된 직원 만 수행해야합니다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32" name="文本占位符 2">
            <a:extLst>
              <a:ext uri="{FF2B5EF4-FFF2-40B4-BE49-F238E27FC236}">
                <a16:creationId xmlns:a16="http://schemas.microsoft.com/office/drawing/2014/main" id="{9D73D0F0-FD44-4233-9E1B-6B14618B7879}"/>
              </a:ext>
            </a:extLst>
          </p:cNvPr>
          <p:cNvSpPr>
            <a:spLocks noGrp="1"/>
          </p:cNvSpPr>
          <p:nvPr/>
        </p:nvSpPr>
        <p:spPr>
          <a:xfrm>
            <a:off x="7823835" y="3500358"/>
            <a:ext cx="1176655" cy="107792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8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 Cast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대시보드에 로그인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이메일에서 초기 관리자 계정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확인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장치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프로세서 관리자 페이지를 입력한 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추가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클릭하여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시스템에 추가합니다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dirty="0"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14" name="文本框 35">
            <a:extLst>
              <a:ext uri="{FF2B5EF4-FFF2-40B4-BE49-F238E27FC236}">
                <a16:creationId xmlns:a16="http://schemas.microsoft.com/office/drawing/2014/main" id="{814B8856-8B86-4C6B-A5FE-DADE6EE88832}"/>
              </a:ext>
            </a:extLst>
          </p:cNvPr>
          <p:cNvSpPr txBox="1"/>
          <p:nvPr/>
        </p:nvSpPr>
        <p:spPr>
          <a:xfrm>
            <a:off x="830896" y="3758747"/>
            <a:ext cx="272351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+: Power output 12V800mA 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-: Power ground (negative level)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I: Door switch interface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D: Door lock status interface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C: Relay common end, load capacity DC3A/30V</a:t>
            </a:r>
          </a:p>
          <a:p>
            <a:pPr indent="0" algn="l">
              <a:lnSpc>
                <a:spcPct val="100000"/>
              </a:lnSpc>
              <a:buFont typeface="+mj-ea"/>
              <a:buNone/>
            </a:pPr>
            <a:r>
              <a:rPr lang="en-US" altLang="zh-CN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O: Open normally, load capacity DC3A/30V</a:t>
            </a:r>
          </a:p>
        </p:txBody>
      </p:sp>
      <p:sp>
        <p:nvSpPr>
          <p:cNvPr id="129" name="椭圆 147">
            <a:extLst>
              <a:ext uri="{FF2B5EF4-FFF2-40B4-BE49-F238E27FC236}">
                <a16:creationId xmlns:a16="http://schemas.microsoft.com/office/drawing/2014/main" id="{1B22B68C-0601-42D3-9982-DFE7D7C0A17B}"/>
              </a:ext>
            </a:extLst>
          </p:cNvPr>
          <p:cNvSpPr/>
          <p:nvPr/>
        </p:nvSpPr>
        <p:spPr>
          <a:xfrm>
            <a:off x="7691143" y="5849235"/>
            <a:ext cx="108373" cy="1225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椭圆 145">
            <a:extLst>
              <a:ext uri="{FF2B5EF4-FFF2-40B4-BE49-F238E27FC236}">
                <a16:creationId xmlns:a16="http://schemas.microsoft.com/office/drawing/2014/main" id="{D257CAFE-2BCD-4A94-90B5-28F3BB3B1106}"/>
              </a:ext>
            </a:extLst>
          </p:cNvPr>
          <p:cNvSpPr/>
          <p:nvPr/>
        </p:nvSpPr>
        <p:spPr>
          <a:xfrm>
            <a:off x="7692002" y="6530450"/>
            <a:ext cx="108373" cy="1225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래픽 33">
            <a:extLst>
              <a:ext uri="{FF2B5EF4-FFF2-40B4-BE49-F238E27FC236}">
                <a16:creationId xmlns:a16="http://schemas.microsoft.com/office/drawing/2014/main" id="{76BB7090-1827-47BD-B2B4-404538F1C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2309" y="10094309"/>
            <a:ext cx="92901" cy="79629"/>
          </a:xfrm>
          <a:prstGeom prst="rect">
            <a:avLst/>
          </a:prstGeom>
        </p:spPr>
      </p:pic>
      <p:sp>
        <p:nvSpPr>
          <p:cNvPr id="114" name="文本框 35">
            <a:extLst>
              <a:ext uri="{FF2B5EF4-FFF2-40B4-BE49-F238E27FC236}">
                <a16:creationId xmlns:a16="http://schemas.microsoft.com/office/drawing/2014/main" id="{473D057C-2E91-44BA-AB29-40D3ED30B6CD}"/>
              </a:ext>
            </a:extLst>
          </p:cNvPr>
          <p:cNvSpPr txBox="1"/>
          <p:nvPr/>
        </p:nvSpPr>
        <p:spPr>
          <a:xfrm>
            <a:off x="7824686" y="3454665"/>
            <a:ext cx="32457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불이 켜지면 마이크가 제어됩니다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이때 볼륨 높이기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볼륨 낮추기 및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음소거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작업이 가능합니다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15" name="文本框 35">
            <a:extLst>
              <a:ext uri="{FF2B5EF4-FFF2-40B4-BE49-F238E27FC236}">
                <a16:creationId xmlns:a16="http://schemas.microsoft.com/office/drawing/2014/main" id="{58D0AF95-80AA-445B-8C9E-814C5B4B13AD}"/>
              </a:ext>
            </a:extLst>
          </p:cNvPr>
          <p:cNvSpPr txBox="1"/>
          <p:nvPr/>
        </p:nvSpPr>
        <p:spPr>
          <a:xfrm>
            <a:off x="7824688" y="3266298"/>
            <a:ext cx="323659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4-5-3.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마이크 볼륨 조정</a:t>
            </a:r>
            <a:endParaRPr lang="en-US" altLang="zh-CN" sz="800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7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390" y="3653690"/>
            <a:ext cx="3234690" cy="10579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>
          <a:xfrm>
            <a:off x="7867015" y="341906"/>
            <a:ext cx="3240000" cy="368935"/>
          </a:xfrm>
        </p:spPr>
        <p:txBody>
          <a:bodyPr/>
          <a:lstStyle/>
          <a:p>
            <a:r>
              <a:rPr lang="en-US" altLang="zh-CN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 </a:t>
            </a:r>
          </a:p>
        </p:txBody>
      </p:sp>
      <p:sp>
        <p:nvSpPr>
          <p:cNvPr id="4" name="文本框 35"/>
          <p:cNvSpPr txBox="1"/>
          <p:nvPr/>
        </p:nvSpPr>
        <p:spPr>
          <a:xfrm>
            <a:off x="4074160" y="341906"/>
            <a:ext cx="32365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볼륨 조절 또는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음소거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기능은 제어판을 통해 작동할 수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MUTE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켜질 때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음소거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음이 울립니다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5" name="文本框 35"/>
          <p:cNvSpPr txBox="1"/>
          <p:nvPr/>
        </p:nvSpPr>
        <p:spPr>
          <a:xfrm>
            <a:off x="4131945" y="2458012"/>
            <a:ext cx="31203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3.5mm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라인인 인을 통해 휴대전화 등 오디오 출력 장치를 지원할 수 있고 앱과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OK Cast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콘솔을 통해 조작이 가능하다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DBE564-092F-4489-B14D-64553BC519AB}"/>
              </a:ext>
            </a:extLst>
          </p:cNvPr>
          <p:cNvGrpSpPr/>
          <p:nvPr/>
        </p:nvGrpSpPr>
        <p:grpSpPr>
          <a:xfrm>
            <a:off x="4705768" y="2843916"/>
            <a:ext cx="1929375" cy="1216206"/>
            <a:chOff x="4688177" y="3012309"/>
            <a:chExt cx="1929375" cy="1216206"/>
          </a:xfrm>
        </p:grpSpPr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6"/>
            <a:srcRect l="48471" r="34756"/>
            <a:stretch>
              <a:fillRect/>
            </a:stretch>
          </p:blipFill>
          <p:spPr>
            <a:xfrm>
              <a:off x="4688177" y="3012309"/>
              <a:ext cx="1929375" cy="121620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540680" y="3673521"/>
              <a:ext cx="608558" cy="445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45" name="文本占位符 15"/>
          <p:cNvSpPr>
            <a:spLocks noGrp="1"/>
          </p:cNvSpPr>
          <p:nvPr/>
        </p:nvSpPr>
        <p:spPr>
          <a:xfrm>
            <a:off x="4033432" y="5532120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lang="en-US" altLang="zh-CN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7. IR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리모컨 설정</a:t>
            </a:r>
            <a:endParaRPr lang="en-US" altLang="zh-CN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46" name="文本框 35"/>
          <p:cNvSpPr txBox="1"/>
          <p:nvPr/>
        </p:nvSpPr>
        <p:spPr>
          <a:xfrm>
            <a:off x="4036607" y="5815965"/>
            <a:ext cx="3236595" cy="531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IR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원격 제어 모듈은 적외선 원격 제어를 사용하는 인식되지 않는 에어컨 또는 기타 장치에 사용할 수 있습니다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적외선 송신기를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의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"IR"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포트에 연결하고 송신기를 장치에 겨냥하고 송신기와 장치 사이에 블록이 없는지 확인하십시오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</p:txBody>
      </p:sp>
      <p:sp>
        <p:nvSpPr>
          <p:cNvPr id="15" name="文本占位符 15"/>
          <p:cNvSpPr>
            <a:spLocks noGrp="1"/>
          </p:cNvSpPr>
          <p:nvPr/>
        </p:nvSpPr>
        <p:spPr>
          <a:xfrm>
            <a:off x="7830545" y="341906"/>
            <a:ext cx="2216150" cy="245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5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마이크 제어</a:t>
            </a:r>
            <a:endParaRPr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6" name="文本框 35"/>
          <p:cNvSpPr txBox="1"/>
          <p:nvPr/>
        </p:nvSpPr>
        <p:spPr>
          <a:xfrm>
            <a:off x="7833834" y="2408455"/>
            <a:ext cx="17193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유선 마이크는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6.5mm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마이크 케이블을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통해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에 연결할 수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유선 및</a:t>
            </a:r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무선 마이크의 사운드가 혼합되어 출력됩니다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80C47C-BE2D-4FE1-818B-569BE4C4256B}"/>
              </a:ext>
            </a:extLst>
          </p:cNvPr>
          <p:cNvGrpSpPr/>
          <p:nvPr/>
        </p:nvGrpSpPr>
        <p:grpSpPr>
          <a:xfrm>
            <a:off x="9676702" y="2194977"/>
            <a:ext cx="1270182" cy="937248"/>
            <a:chOff x="7991130" y="2566287"/>
            <a:chExt cx="1077595" cy="795141"/>
          </a:xfrm>
        </p:grpSpPr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6"/>
            <a:srcRect l="44289" r="41256"/>
            <a:stretch>
              <a:fillRect/>
            </a:stretch>
          </p:blipFill>
          <p:spPr>
            <a:xfrm>
              <a:off x="7991130" y="2573393"/>
              <a:ext cx="1077595" cy="788035"/>
            </a:xfrm>
            <a:prstGeom prst="rect">
              <a:avLst/>
            </a:prstGeom>
          </p:spPr>
        </p:pic>
        <p:sp>
          <p:nvSpPr>
            <p:cNvPr id="81" name="矩形 80"/>
            <p:cNvSpPr/>
            <p:nvPr/>
          </p:nvSpPr>
          <p:spPr>
            <a:xfrm>
              <a:off x="8332544" y="2566287"/>
              <a:ext cx="293370" cy="418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84B71C-5FAD-4AE2-91E3-7073D6CBF05B}"/>
              </a:ext>
            </a:extLst>
          </p:cNvPr>
          <p:cNvGrpSpPr/>
          <p:nvPr/>
        </p:nvGrpSpPr>
        <p:grpSpPr>
          <a:xfrm>
            <a:off x="8583324" y="3775691"/>
            <a:ext cx="1746250" cy="1140460"/>
            <a:chOff x="8472171" y="3944620"/>
            <a:chExt cx="1746250" cy="1140460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171" y="3944620"/>
              <a:ext cx="1746250" cy="114046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8625914" y="4377288"/>
              <a:ext cx="218049" cy="24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21" name="文本占位符 15"/>
          <p:cNvSpPr>
            <a:spLocks noGrp="1"/>
          </p:cNvSpPr>
          <p:nvPr/>
        </p:nvSpPr>
        <p:spPr>
          <a:xfrm>
            <a:off x="11624310" y="341271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-6.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에어컨 제어</a:t>
            </a:r>
            <a:endParaRPr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2" name="文本框 35"/>
          <p:cNvSpPr txBox="1"/>
          <p:nvPr/>
        </p:nvSpPr>
        <p:spPr>
          <a:xfrm>
            <a:off x="11624310" y="587016"/>
            <a:ext cx="3236595" cy="26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적외선 송신기를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"IR"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포트에 연결하고 송신기를 에어컨에 맞추고 송신기와 에어컨 사이에 블록이 없는지 확인하십시오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23" name="文本框 35"/>
          <p:cNvSpPr txBox="1"/>
          <p:nvPr/>
        </p:nvSpPr>
        <p:spPr>
          <a:xfrm>
            <a:off x="11622722" y="2040780"/>
            <a:ext cx="3239770" cy="12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OK Cast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로그인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대시 보드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장치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프로세서 관리자</a:t>
            </a:r>
            <a:endParaRPr lang="en-US" altLang="ko-KR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F6C782-B6B2-4BF1-B7E1-CCCEC397DA27}"/>
              </a:ext>
            </a:extLst>
          </p:cNvPr>
          <p:cNvGrpSpPr/>
          <p:nvPr/>
        </p:nvGrpSpPr>
        <p:grpSpPr>
          <a:xfrm>
            <a:off x="12478477" y="1023319"/>
            <a:ext cx="1346835" cy="815064"/>
            <a:chOff x="12492990" y="1051836"/>
            <a:chExt cx="1346835" cy="81506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rcRect l="25124" r="56810"/>
            <a:stretch>
              <a:fillRect/>
            </a:stretch>
          </p:blipFill>
          <p:spPr>
            <a:xfrm>
              <a:off x="12492990" y="1051836"/>
              <a:ext cx="1346835" cy="81506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3012420" y="1496581"/>
              <a:ext cx="236855" cy="34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pic>
        <p:nvPicPr>
          <p:cNvPr id="32" name="图片 32"/>
          <p:cNvPicPr>
            <a:picLocks noChangeAspect="1"/>
          </p:cNvPicPr>
          <p:nvPr/>
        </p:nvPicPr>
        <p:blipFill>
          <a:blip r:embed="rId8"/>
          <a:srcRect l="8652" t="7020" r="6828" b="5659"/>
          <a:stretch>
            <a:fillRect/>
          </a:stretch>
        </p:blipFill>
        <p:spPr>
          <a:xfrm>
            <a:off x="204772" y="5787741"/>
            <a:ext cx="1697054" cy="1440952"/>
          </a:xfrm>
          <a:prstGeom prst="roundRect">
            <a:avLst>
              <a:gd name="adj" fmla="val 2296"/>
            </a:avLst>
          </a:prstGeom>
          <a:ln w="3175">
            <a:solidFill>
              <a:schemeClr val="tx1"/>
            </a:solidFill>
          </a:ln>
        </p:spPr>
      </p:pic>
      <p:pic>
        <p:nvPicPr>
          <p:cNvPr id="40" name="图片 40"/>
          <p:cNvPicPr>
            <a:picLocks noChangeAspect="1"/>
          </p:cNvPicPr>
          <p:nvPr/>
        </p:nvPicPr>
        <p:blipFill>
          <a:blip r:embed="rId9"/>
          <a:srcRect l="8776" t="3235" r="8648" b="4782"/>
          <a:stretch>
            <a:fillRect/>
          </a:stretch>
        </p:blipFill>
        <p:spPr>
          <a:xfrm>
            <a:off x="2013994" y="5793356"/>
            <a:ext cx="1577872" cy="1413218"/>
          </a:xfrm>
          <a:prstGeom prst="roundRect">
            <a:avLst>
              <a:gd name="adj" fmla="val 2250"/>
            </a:avLst>
          </a:prstGeom>
          <a:ln w="3175">
            <a:solidFill>
              <a:schemeClr val="tx1"/>
            </a:solidFill>
          </a:ln>
        </p:spPr>
      </p:pic>
      <p:pic>
        <p:nvPicPr>
          <p:cNvPr id="47" name="图片 47"/>
          <p:cNvPicPr>
            <a:picLocks noChangeAspect="1"/>
          </p:cNvPicPr>
          <p:nvPr/>
        </p:nvPicPr>
        <p:blipFill>
          <a:blip r:embed="rId10"/>
          <a:srcRect l="2206" t="1073" r="1799" b="1187"/>
          <a:stretch>
            <a:fillRect/>
          </a:stretch>
        </p:blipFill>
        <p:spPr>
          <a:xfrm>
            <a:off x="217328" y="7326953"/>
            <a:ext cx="1684498" cy="2550572"/>
          </a:xfrm>
          <a:prstGeom prst="roundRect">
            <a:avLst>
              <a:gd name="adj" fmla="val 2206"/>
            </a:avLst>
          </a:prstGeom>
          <a:ln w="3175">
            <a:solidFill>
              <a:schemeClr val="tx1"/>
            </a:solidFill>
          </a:ln>
        </p:spPr>
      </p:pic>
      <p:pic>
        <p:nvPicPr>
          <p:cNvPr id="42" name="图片 42"/>
          <p:cNvPicPr>
            <a:picLocks noChangeAspect="1"/>
          </p:cNvPicPr>
          <p:nvPr/>
        </p:nvPicPr>
        <p:blipFill>
          <a:blip r:embed="rId11"/>
          <a:srcRect l="7128" t="3368" r="10035" b="4500"/>
          <a:stretch>
            <a:fillRect/>
          </a:stretch>
        </p:blipFill>
        <p:spPr>
          <a:xfrm>
            <a:off x="4898366" y="8188255"/>
            <a:ext cx="1441540" cy="2058740"/>
          </a:xfrm>
          <a:prstGeom prst="roundRect">
            <a:avLst>
              <a:gd name="adj" fmla="val 2631"/>
            </a:avLst>
          </a:prstGeom>
          <a:ln w="3175">
            <a:solidFill>
              <a:schemeClr val="tx1"/>
            </a:solidFill>
          </a:ln>
        </p:spPr>
      </p:pic>
      <p:pic>
        <p:nvPicPr>
          <p:cNvPr id="43" name="图片 43"/>
          <p:cNvPicPr>
            <a:picLocks noChangeAspect="1"/>
          </p:cNvPicPr>
          <p:nvPr/>
        </p:nvPicPr>
        <p:blipFill>
          <a:blip r:embed="rId12"/>
          <a:srcRect l="-156" t="3497" r="329" b="2240"/>
          <a:stretch>
            <a:fillRect/>
          </a:stretch>
        </p:blipFill>
        <p:spPr>
          <a:xfrm>
            <a:off x="7788591" y="5796463"/>
            <a:ext cx="1527902" cy="1086434"/>
          </a:xfrm>
          <a:prstGeom prst="roundRect">
            <a:avLst>
              <a:gd name="adj" fmla="val 3536"/>
            </a:avLst>
          </a:prstGeom>
          <a:ln w="3175">
            <a:solidFill>
              <a:schemeClr val="tx1"/>
            </a:solidFill>
          </a:ln>
        </p:spPr>
      </p:pic>
      <p:pic>
        <p:nvPicPr>
          <p:cNvPr id="26" name="图片 45"/>
          <p:cNvPicPr>
            <a:picLocks noChangeAspect="1"/>
          </p:cNvPicPr>
          <p:nvPr/>
        </p:nvPicPr>
        <p:blipFill>
          <a:blip r:embed="rId13"/>
          <a:srcRect l="1564" t="3090" r="1068" b="1854"/>
          <a:stretch>
            <a:fillRect/>
          </a:stretch>
        </p:blipFill>
        <p:spPr>
          <a:xfrm>
            <a:off x="9453560" y="5785357"/>
            <a:ext cx="1678867" cy="1086434"/>
          </a:xfrm>
          <a:prstGeom prst="roundRect">
            <a:avLst>
              <a:gd name="adj" fmla="val 3370"/>
            </a:avLst>
          </a:prstGeom>
          <a:ln w="3175">
            <a:solidFill>
              <a:schemeClr val="tx1"/>
            </a:solidFill>
          </a:ln>
        </p:spPr>
      </p:pic>
      <p:sp>
        <p:nvSpPr>
          <p:cNvPr id="28" name="文本占位符 19"/>
          <p:cNvSpPr>
            <a:spLocks noGrp="1"/>
          </p:cNvSpPr>
          <p:nvPr/>
        </p:nvSpPr>
        <p:spPr>
          <a:xfrm>
            <a:off x="11621135" y="5549906"/>
            <a:ext cx="3357338" cy="214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/>
                </a:solidFill>
                <a:latin typeface="Alibaba PuHuiTi Bold" panose="00020600040101010101" charset="-122"/>
                <a:ea typeface="Alibaba PuHuiTi Bold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0" dirty="0">
                <a:latin typeface="나눔스퀘어 ExtraBold" panose="020B0600000101010101" pitchFamily="50" charset="-127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5. </a:t>
            </a:r>
            <a:r>
              <a:rPr lang="ko-KR" altLang="en-US" sz="1200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일반적인 문제 및 해결책</a:t>
            </a:r>
            <a:endParaRPr lang="zh-CN" altLang="en-US" sz="1200" b="0" dirty="0">
              <a:latin typeface="나눔스퀘어 ExtraBold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0" name="文本框 35"/>
          <p:cNvSpPr txBox="1"/>
          <p:nvPr/>
        </p:nvSpPr>
        <p:spPr>
          <a:xfrm>
            <a:off x="11629390" y="5841873"/>
            <a:ext cx="3236595" cy="2610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설치 및 사용 중에 문제가 발생하면 고객센터로 문의바랍니다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고객센터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1522-8264</a:t>
            </a:r>
            <a:endParaRPr lang="en-US" altLang="zh-CN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5" name="文本框 35"/>
          <p:cNvSpPr txBox="1"/>
          <p:nvPr/>
        </p:nvSpPr>
        <p:spPr>
          <a:xfrm>
            <a:off x="11744960" y="9911715"/>
            <a:ext cx="1983105" cy="39889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www.okcast.co.kr</a:t>
            </a:r>
          </a:p>
          <a:p>
            <a:pPr>
              <a:lnSpc>
                <a:spcPct val="150000"/>
              </a:lnSpc>
            </a:pPr>
            <a:r>
              <a:rPr lang="en-US" altLang="zh-CN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Tel. 1522-8264    Fax. 032-328-0242</a:t>
            </a:r>
          </a:p>
          <a:p>
            <a:pPr>
              <a:lnSpc>
                <a:spcPct val="150000"/>
              </a:lnSpc>
            </a:pPr>
            <a:r>
              <a:rPr lang="ko-KR" altLang="en-US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경기도 부천시 </a:t>
            </a:r>
            <a:r>
              <a:rPr lang="ko-KR" altLang="en-US" sz="600" b="1" dirty="0" err="1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석천로</a:t>
            </a:r>
            <a:r>
              <a:rPr lang="ko-KR" altLang="en-US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en-US" altLang="ko-KR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345 (</a:t>
            </a:r>
            <a:r>
              <a:rPr lang="ko-KR" altLang="en-US" sz="600" b="1" dirty="0" err="1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부천테크노파크</a:t>
            </a:r>
            <a:r>
              <a:rPr lang="en-US" altLang="ko-KR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) 301</a:t>
            </a:r>
            <a:r>
              <a:rPr lang="ko-KR" altLang="en-US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동 </a:t>
            </a:r>
            <a:r>
              <a:rPr lang="en-US" altLang="ko-KR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1406</a:t>
            </a:r>
            <a:r>
              <a:rPr lang="ko-KR" altLang="en-US" sz="600" b="1" dirty="0">
                <a:solidFill>
                  <a:srgbClr val="0069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호</a:t>
            </a:r>
            <a:endParaRPr lang="zh-CN" altLang="en-US" sz="600" b="1" dirty="0">
              <a:solidFill>
                <a:srgbClr val="0069A7"/>
              </a:solidFill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1621135" y="9886950"/>
            <a:ext cx="3242945" cy="0"/>
          </a:xfrm>
          <a:prstGeom prst="line">
            <a:avLst/>
          </a:prstGeom>
          <a:ln>
            <a:solidFill>
              <a:srgbClr val="006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 descr="website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24310" y="9951720"/>
            <a:ext cx="90170" cy="90170"/>
          </a:xfrm>
          <a:prstGeom prst="rect">
            <a:avLst/>
          </a:prstGeom>
        </p:spPr>
      </p:pic>
      <p:pic>
        <p:nvPicPr>
          <p:cNvPr id="41" name="图片 40" descr="location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29390" y="10221595"/>
            <a:ext cx="79375" cy="9398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11746" y="7326953"/>
            <a:ext cx="1577872" cy="1251632"/>
          </a:xfrm>
          <a:prstGeom prst="roundRect">
            <a:avLst>
              <a:gd name="adj" fmla="val 2206"/>
            </a:avLst>
          </a:prstGeom>
          <a:ln w="3175">
            <a:solidFill>
              <a:schemeClr val="tx1"/>
            </a:solidFill>
          </a:ln>
        </p:spPr>
      </p:pic>
      <p:sp>
        <p:nvSpPr>
          <p:cNvPr id="33" name="椭圆 32"/>
          <p:cNvSpPr/>
          <p:nvPr/>
        </p:nvSpPr>
        <p:spPr>
          <a:xfrm>
            <a:off x="6114889" y="8235675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068725" y="5831660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0894271" y="5831660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27" name="图片 46"/>
          <p:cNvPicPr>
            <a:picLocks noChangeAspect="1"/>
          </p:cNvPicPr>
          <p:nvPr/>
        </p:nvPicPr>
        <p:blipFill>
          <a:blip r:embed="rId19"/>
          <a:srcRect l="2363" t="2587" r="2073" b="1252"/>
          <a:stretch>
            <a:fillRect/>
          </a:stretch>
        </p:blipFill>
        <p:spPr>
          <a:xfrm>
            <a:off x="7770422" y="7017689"/>
            <a:ext cx="1546071" cy="2318771"/>
          </a:xfrm>
          <a:prstGeom prst="roundRect">
            <a:avLst>
              <a:gd name="adj" fmla="val 2039"/>
            </a:avLst>
          </a:prstGeom>
          <a:ln w="3175">
            <a:solidFill>
              <a:schemeClr val="tx1"/>
            </a:solidFill>
          </a:ln>
        </p:spPr>
      </p:pic>
      <p:sp>
        <p:nvSpPr>
          <p:cNvPr id="71" name="椭圆 70"/>
          <p:cNvSpPr/>
          <p:nvPr/>
        </p:nvSpPr>
        <p:spPr>
          <a:xfrm>
            <a:off x="9068725" y="7072598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5438" y="7026295"/>
            <a:ext cx="1686990" cy="2885420"/>
          </a:xfrm>
          <a:prstGeom prst="roundRect">
            <a:avLst>
              <a:gd name="adj" fmla="val 2039"/>
            </a:avLst>
          </a:prstGeom>
          <a:ln w="3175">
            <a:solidFill>
              <a:schemeClr val="tx1"/>
            </a:solidFill>
          </a:ln>
        </p:spPr>
      </p:pic>
      <p:sp>
        <p:nvSpPr>
          <p:cNvPr id="76" name="椭圆 75"/>
          <p:cNvSpPr/>
          <p:nvPr/>
        </p:nvSpPr>
        <p:spPr>
          <a:xfrm>
            <a:off x="10894271" y="7072598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4592937" y="3944520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654439" y="5862685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335605" y="5861650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364777" y="7387352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1651860" y="7387352"/>
            <a:ext cx="177256" cy="17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文本框 35"/>
          <p:cNvSpPr txBox="1"/>
          <p:nvPr/>
        </p:nvSpPr>
        <p:spPr>
          <a:xfrm>
            <a:off x="255269" y="335443"/>
            <a:ext cx="326684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터치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USB</a:t>
            </a: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다른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HDMI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입력의 터치 신호를 터치 디스플레이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(HDMI A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여야 함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)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로 라우팅합니다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예를 들어 전자칠판 패널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(HDMI A)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PC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에서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10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번 터치할 수 있지만 실물화상기로는 한 번만 터치하면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PC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에서 실물화상기로 신호를 전환 할 때 전자칠판 패널에서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10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번 터치가 원터치로 가능합니다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</a:p>
          <a:p>
            <a:endParaRPr lang="en-US" altLang="ko-KR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참고</a:t>
            </a:r>
            <a:endParaRPr lang="en-US" altLang="ko-KR" sz="800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터치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USB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기능은 터치 디스플레이가 터치용 입력 장치와 호환되는 경우에만 작동합니다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90" name="文本占位符 15"/>
          <p:cNvSpPr>
            <a:spLocks noGrp="1"/>
          </p:cNvSpPr>
          <p:nvPr/>
        </p:nvSpPr>
        <p:spPr>
          <a:xfrm>
            <a:off x="254071" y="3305765"/>
            <a:ext cx="3239770" cy="2298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42557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0" lang="zh-CN" altLang="en-US" sz="900" b="0" i="0" u="none" strike="noStrike" kern="1200" cap="none" spc="0" normalizeH="0" baseline="0" noProof="1" dirty="0">
                <a:solidFill>
                  <a:schemeClr val="tx1"/>
                </a:solidFill>
                <a:latin typeface="Alibaba PuHuiTi R" panose="00020600040101010101" charset="-122"/>
                <a:ea typeface="Alibaba PuHuiTi R" panose="00020600040101010101" charset="-122"/>
                <a:cs typeface="+mj-cs"/>
              </a:defRPr>
            </a:lvl1pPr>
            <a:lvl2pPr marL="71310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31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57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80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68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78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89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7672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989830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02935" indent="0" algn="l" defTabSz="1425575" rtl="0" eaLnBrk="1" latinLnBrk="0" hangingPunct="1">
              <a:lnSpc>
                <a:spcPct val="90000"/>
              </a:lnSpc>
              <a:spcBef>
                <a:spcPct val="156000"/>
              </a:spcBef>
              <a:buFont typeface="Arial" panose="020B0604020202020204" pitchFamily="34" charset="0"/>
              <a:buNone/>
              <a:defRPr sz="24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-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4</a:t>
            </a:r>
            <a:r>
              <a:rPr lang="en-US" altLang="ko-KR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.</a:t>
            </a:r>
            <a:r>
              <a:rPr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 </a:t>
            </a:r>
            <a:r>
              <a:rPr lang="ko-KR" altLang="en-US" sz="1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阿里巴巴普惠体 L" panose="00020600040101010101" pitchFamily="18" charset="-122"/>
              </a:rPr>
              <a:t>오디오 제어</a:t>
            </a:r>
            <a:endParaRPr sz="1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91" name="文本框 35"/>
          <p:cNvSpPr txBox="1"/>
          <p:nvPr/>
        </p:nvSpPr>
        <p:spPr>
          <a:xfrm>
            <a:off x="259582" y="3516045"/>
            <a:ext cx="3236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파워앰프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2*(40w+40w)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내장되어 있어 패시브 스피커에 연결할 수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스피커 케이블을 피닉스 오디오 커넥터로 교체하고 스피커 인터페이스에 연결합니다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쌍의 패시브 스피커를 연결할 수 있습니다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6"/>
          <a:srcRect l="58472" r="21629"/>
          <a:stretch>
            <a:fillRect/>
          </a:stretch>
        </p:blipFill>
        <p:spPr>
          <a:xfrm>
            <a:off x="1613535" y="3990985"/>
            <a:ext cx="1483360" cy="788035"/>
          </a:xfrm>
          <a:prstGeom prst="rect">
            <a:avLst/>
          </a:prstGeom>
        </p:spPr>
      </p:pic>
      <p:sp>
        <p:nvSpPr>
          <p:cNvPr id="93" name="矩形 92"/>
          <p:cNvSpPr/>
          <p:nvPr/>
        </p:nvSpPr>
        <p:spPr>
          <a:xfrm>
            <a:off x="2131449" y="4228515"/>
            <a:ext cx="424180" cy="5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700000">
            <a:off x="781050" y="4117350"/>
            <a:ext cx="353695" cy="736600"/>
          </a:xfrm>
          <a:prstGeom prst="rect">
            <a:avLst/>
          </a:prstGeom>
        </p:spPr>
      </p:pic>
      <p:grpSp>
        <p:nvGrpSpPr>
          <p:cNvPr id="95" name="组合 94"/>
          <p:cNvGrpSpPr/>
          <p:nvPr/>
        </p:nvGrpSpPr>
        <p:grpSpPr>
          <a:xfrm>
            <a:off x="520274" y="1671724"/>
            <a:ext cx="2752516" cy="1380739"/>
            <a:chOff x="3407297" y="1854045"/>
            <a:chExt cx="6248491" cy="3345898"/>
          </a:xfrm>
        </p:grpSpPr>
        <p:pic>
          <p:nvPicPr>
            <p:cNvPr id="96" name="图片 95"/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67" r="41274"/>
            <a:stretch>
              <a:fillRect/>
            </a:stretch>
          </p:blipFill>
          <p:spPr>
            <a:xfrm>
              <a:off x="3968151" y="3125047"/>
              <a:ext cx="3994030" cy="1292549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3407297" y="2324817"/>
              <a:ext cx="1621766" cy="598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Input device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968152" y="4729533"/>
              <a:ext cx="1655644" cy="4704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Input device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8402128" y="1966823"/>
              <a:ext cx="1253660" cy="715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Display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肘形连接符 99"/>
            <p:cNvCxnSpPr>
              <a:stCxn id="97" idx="3"/>
            </p:cNvCxnSpPr>
            <p:nvPr/>
          </p:nvCxnSpPr>
          <p:spPr>
            <a:xfrm>
              <a:off x="5029063" y="2624156"/>
              <a:ext cx="128522" cy="89656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/>
            <p:nvPr/>
          </p:nvCxnSpPr>
          <p:spPr>
            <a:xfrm rot="16200000" flipH="1">
              <a:off x="4730583" y="2699732"/>
              <a:ext cx="1472003" cy="875045"/>
            </a:xfrm>
            <a:prstGeom prst="bentConnector3">
              <a:avLst>
                <a:gd name="adj1" fmla="val 2015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肘形连接符 101"/>
            <p:cNvCxnSpPr>
              <a:stCxn id="98" idx="0"/>
            </p:cNvCxnSpPr>
            <p:nvPr/>
          </p:nvCxnSpPr>
          <p:spPr>
            <a:xfrm rot="16200000" flipV="1">
              <a:off x="4050391" y="3983949"/>
              <a:ext cx="1220609" cy="2705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连接符 102"/>
            <p:cNvCxnSpPr>
              <a:stCxn id="98" idx="3"/>
            </p:cNvCxnSpPr>
            <p:nvPr/>
          </p:nvCxnSpPr>
          <p:spPr>
            <a:xfrm flipV="1">
              <a:off x="5623796" y="4012725"/>
              <a:ext cx="257408" cy="952014"/>
            </a:xfrm>
            <a:prstGeom prst="bentConnector2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>
              <a:endCxn id="99" idx="2"/>
            </p:cNvCxnSpPr>
            <p:nvPr/>
          </p:nvCxnSpPr>
          <p:spPr>
            <a:xfrm flipV="1">
              <a:off x="7591245" y="2682815"/>
              <a:ext cx="1437714" cy="8769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连接符 104"/>
            <p:cNvCxnSpPr>
              <a:endCxn id="99" idx="1"/>
            </p:cNvCxnSpPr>
            <p:nvPr/>
          </p:nvCxnSpPr>
          <p:spPr>
            <a:xfrm flipV="1">
              <a:off x="6452559" y="2324819"/>
              <a:ext cx="1949569" cy="1798856"/>
            </a:xfrm>
            <a:prstGeom prst="bentConnector3">
              <a:avLst>
                <a:gd name="adj1" fmla="val 40894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5023099" y="2661266"/>
              <a:ext cx="829420" cy="426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HDMI </a:t>
              </a:r>
              <a:endParaRPr lang="zh-CN" altLang="en-US" sz="800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992146" y="4303332"/>
              <a:ext cx="829420" cy="42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HDMI </a:t>
              </a:r>
              <a:endParaRPr lang="zh-CN" altLang="en-US" sz="800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320065" y="3508922"/>
              <a:ext cx="829420" cy="42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HDMI </a:t>
              </a:r>
              <a:endParaRPr lang="zh-CN" altLang="en-US" sz="8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852285" y="1934662"/>
              <a:ext cx="1171052" cy="42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Touch USB</a:t>
              </a:r>
              <a:endParaRPr lang="zh-CN" altLang="en-US" sz="800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786516" y="4596552"/>
              <a:ext cx="1171052" cy="42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Touch USB</a:t>
              </a:r>
              <a:endParaRPr lang="zh-CN" altLang="en-US" sz="800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044061" y="1854045"/>
              <a:ext cx="1171052" cy="426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Touch USB</a:t>
              </a:r>
              <a:endParaRPr lang="zh-CN" altLang="en-US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E95F8A-BB5B-402A-9320-6F67824938F2}"/>
              </a:ext>
            </a:extLst>
          </p:cNvPr>
          <p:cNvGrpSpPr/>
          <p:nvPr/>
        </p:nvGrpSpPr>
        <p:grpSpPr>
          <a:xfrm>
            <a:off x="4542790" y="627876"/>
            <a:ext cx="2270368" cy="1538429"/>
            <a:chOff x="4542790" y="627876"/>
            <a:chExt cx="2270368" cy="1538429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790" y="627876"/>
              <a:ext cx="2270368" cy="1538429"/>
            </a:xfrm>
            <a:prstGeom prst="rect">
              <a:avLst/>
            </a:prstGeom>
          </p:spPr>
        </p:pic>
        <p:sp>
          <p:nvSpPr>
            <p:cNvPr id="59" name="矩形 58"/>
            <p:cNvSpPr/>
            <p:nvPr/>
          </p:nvSpPr>
          <p:spPr>
            <a:xfrm>
              <a:off x="5040252" y="1231104"/>
              <a:ext cx="1280603" cy="33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78" name="文本框 35"/>
          <p:cNvSpPr txBox="1"/>
          <p:nvPr/>
        </p:nvSpPr>
        <p:spPr>
          <a:xfrm>
            <a:off x="7833834" y="1280226"/>
            <a:ext cx="323659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lnSpc>
                <a:spcPct val="100000"/>
              </a:lnSpc>
            </a:pPr>
            <a:r>
              <a:rPr lang="ko-KR" altLang="en-US" sz="8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라펠</a:t>
            </a:r>
            <a:r>
              <a:rPr lang="ko-KR" altLang="en-US" sz="8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 마이크</a:t>
            </a:r>
            <a:endParaRPr lang="en-US" altLang="zh-CN" sz="8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볼륨 조절 버튼을 눌러 마이크를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모드로 전환합니다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제어판의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MIC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길게 누르면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모드로 들어갑니다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페어링을 위해서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가까이에 마이크를 놓습니다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볼륨 관련 버튼이 한 번 깜박이고 페어링이 성공적으로 완료되면 신호음이 울립니다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LCD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 현재 주파수 대역이 표시됩니다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zh-CN" altLang="en-US" sz="800" dirty="0">
              <a:solidFill>
                <a:schemeClr val="tx1"/>
              </a:solidFill>
              <a:latin typeface="나눔스퀘어" panose="020B0600000101010101" pitchFamily="50" charset="-127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82" name="文本框 35">
            <a:extLst>
              <a:ext uri="{FF2B5EF4-FFF2-40B4-BE49-F238E27FC236}">
                <a16:creationId xmlns:a16="http://schemas.microsoft.com/office/drawing/2014/main" id="{47A634F2-6690-4BCF-86CC-E9297017CD44}"/>
              </a:ext>
            </a:extLst>
          </p:cNvPr>
          <p:cNvSpPr txBox="1"/>
          <p:nvPr/>
        </p:nvSpPr>
        <p:spPr>
          <a:xfrm>
            <a:off x="7827140" y="642044"/>
            <a:ext cx="323659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4-5-1.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무선 마이크 연결</a:t>
            </a:r>
            <a:endParaRPr lang="en-US" altLang="zh-CN" sz="800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12" name="文本框 35">
            <a:extLst>
              <a:ext uri="{FF2B5EF4-FFF2-40B4-BE49-F238E27FC236}">
                <a16:creationId xmlns:a16="http://schemas.microsoft.com/office/drawing/2014/main" id="{D9DAC993-3E0A-4595-8CA6-C7182C31D902}"/>
              </a:ext>
            </a:extLst>
          </p:cNvPr>
          <p:cNvSpPr txBox="1"/>
          <p:nvPr/>
        </p:nvSpPr>
        <p:spPr>
          <a:xfrm>
            <a:off x="7834630" y="847119"/>
            <a:ext cx="32365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핸드 마이크</a:t>
            </a:r>
            <a:endParaRPr lang="en-US" altLang="ko-KR" sz="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무선 마이크를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가까이 대고 켜세요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주파수 페어링이 성공하면 신호음이 울리고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MP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전면에 해당하는 마이크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(MIC)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표시등이 켜집니다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zh-CN" sz="800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13" name="文本框 35">
            <a:extLst>
              <a:ext uri="{FF2B5EF4-FFF2-40B4-BE49-F238E27FC236}">
                <a16:creationId xmlns:a16="http://schemas.microsoft.com/office/drawing/2014/main" id="{FCBF7424-811D-4577-89F8-3B9A7A4C0A18}"/>
              </a:ext>
            </a:extLst>
          </p:cNvPr>
          <p:cNvSpPr txBox="1"/>
          <p:nvPr/>
        </p:nvSpPr>
        <p:spPr>
          <a:xfrm>
            <a:off x="7833835" y="2220088"/>
            <a:ext cx="323659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4-5-2.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阿里巴巴普惠体 L" panose="00020600040101010101" pitchFamily="18" charset="-122"/>
              </a:rPr>
              <a:t>유선 마이크 연결</a:t>
            </a:r>
            <a:endParaRPr lang="en-US" altLang="zh-CN" sz="800" b="1" dirty="0">
              <a:latin typeface="나눔스퀘어" panose="020B0600000101010101" pitchFamily="50" charset="-127"/>
              <a:ea typeface="나눔스퀘어" panose="020B0600000101010101" pitchFamily="50" charset="-127"/>
              <a:cs typeface="阿里巴巴普惠体 L" panose="00020600040101010101" pitchFamily="18" charset="-122"/>
            </a:endParaRPr>
          </a:p>
        </p:txBody>
      </p:sp>
      <p:sp>
        <p:nvSpPr>
          <p:cNvPr id="116" name="文本框 35">
            <a:extLst>
              <a:ext uri="{FF2B5EF4-FFF2-40B4-BE49-F238E27FC236}">
                <a16:creationId xmlns:a16="http://schemas.microsoft.com/office/drawing/2014/main" id="{5B6BD2E7-0B92-4EA1-974B-CCAE58935239}"/>
              </a:ext>
            </a:extLst>
          </p:cNvPr>
          <p:cNvSpPr txBox="1"/>
          <p:nvPr/>
        </p:nvSpPr>
        <p:spPr>
          <a:xfrm>
            <a:off x="11622722" y="2265491"/>
            <a:ext cx="3239770" cy="120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특정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NMP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의 적외선 제어 편집 모듈을 선택하여 새로운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A/C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제어 코드를 식별하고 아래 지침을 따르십시오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ko-KR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'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새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A/C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제어 코드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'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를 클릭 한 다음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'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시작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'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버튼을 클릭합니다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분석하는 동안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A/C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리모컨을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IR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리시버에 맞추고 전원 버튼을 누릅니다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성공적으로 식별되면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A/C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브랜드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,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모델을 입력하고 저장합니다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풀 업 메뉴에서 에어컨 제어 코드를 선택하고 저장하고 완료합니다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이제 제어판의 에어컨 제어 모듈을 사용할 수 있습니다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19" name="文本框 35">
            <a:extLst>
              <a:ext uri="{FF2B5EF4-FFF2-40B4-BE49-F238E27FC236}">
                <a16:creationId xmlns:a16="http://schemas.microsoft.com/office/drawing/2014/main" id="{BF0F9FB5-4DFA-47D7-A802-1FA8FF6DC597}"/>
              </a:ext>
            </a:extLst>
          </p:cNvPr>
          <p:cNvSpPr txBox="1"/>
          <p:nvPr/>
        </p:nvSpPr>
        <p:spPr>
          <a:xfrm>
            <a:off x="4036607" y="6669640"/>
            <a:ext cx="3236595" cy="1479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새로운 원격제어코드를 인식하기 위해서 특정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의 적외선 제어 편집 모듈을 선택한 다음 아래와 같이 지침을 따르십시오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>
              <a:lnSpc>
                <a:spcPct val="110000"/>
              </a:lnSpc>
            </a:pPr>
            <a:endParaRPr lang="en-US" altLang="zh-CN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"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새 리모컨 코드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"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를 클릭하십시오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IR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제어 장치 유형을 선택하십시오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“start to learn”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을 클릭하십시오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분석하는 동안 리모컨을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MP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의 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IR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리시버에 맞추어 다른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기능 버튼을 누릅니다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성공 확인 후 제어 코드 정보를 추가하고 저장합니다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대상 원격 제어 코드를 선택하고 저장하고 완료하십시오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ea"/>
              <a:buAutoNum type="circleNumDbPlain"/>
            </a:pP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제어판의 원격 제어 모듈을 사용할 준비가 되었습니다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.</a:t>
            </a:r>
            <a:endParaRPr lang="en-US" altLang="zh-CN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21" name="文本框 35">
            <a:extLst>
              <a:ext uri="{FF2B5EF4-FFF2-40B4-BE49-F238E27FC236}">
                <a16:creationId xmlns:a16="http://schemas.microsoft.com/office/drawing/2014/main" id="{089532E6-99D5-46E6-A3F7-2A03AFCCA6C2}"/>
              </a:ext>
            </a:extLst>
          </p:cNvPr>
          <p:cNvSpPr txBox="1"/>
          <p:nvPr/>
        </p:nvSpPr>
        <p:spPr>
          <a:xfrm>
            <a:off x="4033432" y="6428293"/>
            <a:ext cx="3239770" cy="12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OK Cast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로그인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대시 보드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장치</a:t>
            </a:r>
            <a:r>
              <a:rPr lang="en-US" altLang="ko-KR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-&gt; </a:t>
            </a:r>
            <a:r>
              <a:rPr lang="ko-KR" altLang="en-US" sz="8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프로세서 관리자</a:t>
            </a:r>
            <a:endParaRPr lang="en-US" altLang="ko-KR" sz="8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A33BF5-DE12-422F-A976-0A75BDB84F2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837" y="9951720"/>
            <a:ext cx="943243" cy="2502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</TotalTime>
  <Words>1669</Words>
  <Application>Microsoft Office PowerPoint</Application>
  <PresentationFormat>사용자 지정</PresentationFormat>
  <Paragraphs>267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7" baseType="lpstr">
      <vt:lpstr>Alibaba PuHuiTi Bold</vt:lpstr>
      <vt:lpstr>Alibaba PuHuiTi R</vt:lpstr>
      <vt:lpstr>Alibaba PuHuiTi Regular</vt:lpstr>
      <vt:lpstr>等线</vt:lpstr>
      <vt:lpstr>나눔스퀘어</vt:lpstr>
      <vt:lpstr>나눔스퀘어 ExtraBold</vt:lpstr>
      <vt:lpstr>阿里巴巴普惠体 B</vt:lpstr>
      <vt:lpstr>阿里巴巴普惠体 L</vt:lpstr>
      <vt:lpstr>휴먼고딕</vt:lpstr>
      <vt:lpstr>Arial</vt:lpstr>
      <vt:lpstr>Calibri</vt:lpstr>
      <vt:lpstr>Calibri Light</vt:lpstr>
      <vt:lpstr>Wingdings</vt:lpstr>
      <vt:lpstr>Office 主题​​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池 李萍</dc:creator>
  <cp:lastModifiedBy>OWNER</cp:lastModifiedBy>
  <cp:revision>387</cp:revision>
  <dcterms:created xsi:type="dcterms:W3CDTF">2021-02-07T01:49:00Z</dcterms:created>
  <dcterms:modified xsi:type="dcterms:W3CDTF">2023-03-02T09:02:38Z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2A2835CAC8AF4228B55CA4C88FC87ED9</vt:lpwstr>
  </property>
</Properties>
</file>