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4" r:id="rId3"/>
    <p:sldId id="262" r:id="rId4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3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33" y="67"/>
      </p:cViewPr>
      <p:guideLst>
        <p:guide orient="horz" pos="2383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900" y="1237251"/>
            <a:ext cx="9088200" cy="263200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500" y="3970751"/>
            <a:ext cx="8019000" cy="1825249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68" y="504000"/>
            <a:ext cx="3448448" cy="1764000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92" y="1088502"/>
            <a:ext cx="5412825" cy="5372500"/>
          </a:xfrm>
        </p:spPr>
        <p:txBody>
          <a:bodyPr anchor="t"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68" y="2268000"/>
            <a:ext cx="3448448" cy="4201751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463" y="402500"/>
            <a:ext cx="2305462" cy="6406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76" y="402500"/>
            <a:ext cx="6782738" cy="6406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07" y="1884753"/>
            <a:ext cx="9221850" cy="3144749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507" y="5059253"/>
            <a:ext cx="9221850" cy="1653749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76" y="2012500"/>
            <a:ext cx="4544100" cy="479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825" y="2012500"/>
            <a:ext cx="4544100" cy="479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68" y="402502"/>
            <a:ext cx="9221850" cy="14612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69" y="1853251"/>
            <a:ext cx="4523217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69" y="2761500"/>
            <a:ext cx="4523217" cy="4061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825" y="1853251"/>
            <a:ext cx="4545492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825" y="2761500"/>
            <a:ext cx="4545492" cy="4061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0691496" cy="755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83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83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" y="224473"/>
            <a:ext cx="4787900" cy="360000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632450" y="224473"/>
            <a:ext cx="4787900" cy="360000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32450" y="4010343"/>
            <a:ext cx="4787900" cy="360000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93370" y="4010343"/>
            <a:ext cx="4787900" cy="360000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68" y="504000"/>
            <a:ext cx="3448448" cy="1764000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92" y="1088502"/>
            <a:ext cx="5412825" cy="5372500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68" y="2268000"/>
            <a:ext cx="3448448" cy="4201751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76" y="402502"/>
            <a:ext cx="9221850" cy="146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76" y="2012500"/>
            <a:ext cx="9221850" cy="47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76" y="7007002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9DF8-C3EA-47E0-8E56-8281EBD25B9C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725" y="7007002"/>
            <a:ext cx="360855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225" y="7007002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B060402020209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67" y="4570095"/>
            <a:ext cx="3289300" cy="1599565"/>
          </a:xfrm>
          <a:prstGeom prst="rect">
            <a:avLst/>
          </a:prstGeom>
        </p:spPr>
      </p:pic>
      <p:pic>
        <p:nvPicPr>
          <p:cNvPr id="20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50" y="946785"/>
            <a:ext cx="3074670" cy="22726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5000"/>
          </a:bodyPr>
          <a:lstStyle/>
          <a:p>
            <a:r>
              <a:rPr lang="en-US" altLang="zh-CN" dirty="0"/>
              <a:t>2.</a:t>
            </a:r>
            <a:r>
              <a:rPr lang="ko-KR" altLang="en-US" dirty="0"/>
              <a:t>기능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5"/>
          </p:nvPr>
        </p:nvSpPr>
        <p:spPr/>
        <p:txBody>
          <a:bodyPr>
            <a:normAutofit fontScale="95000"/>
          </a:bodyPr>
          <a:lstStyle/>
          <a:p>
            <a:r>
              <a:rPr lang="en-US" altLang="zh-CN" dirty="0"/>
              <a:t>1.</a:t>
            </a:r>
            <a:r>
              <a:rPr lang="ko-KR" altLang="en-US" dirty="0"/>
              <a:t>구성품</a:t>
            </a:r>
            <a:endParaRPr lang="en-US" altLang="zh-CN" dirty="0"/>
          </a:p>
        </p:txBody>
      </p:sp>
      <p:sp>
        <p:nvSpPr>
          <p:cNvPr id="32" name="文本框 16"/>
          <p:cNvSpPr txBox="1"/>
          <p:nvPr/>
        </p:nvSpPr>
        <p:spPr>
          <a:xfrm>
            <a:off x="5631180" y="727710"/>
            <a:ext cx="1153795" cy="171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핸드마이크</a:t>
            </a:r>
            <a:endParaRPr lang="en-US" altLang="zh-CN" sz="1000" b="1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8" name="文本框 35"/>
          <p:cNvSpPr txBox="1"/>
          <p:nvPr/>
        </p:nvSpPr>
        <p:spPr>
          <a:xfrm>
            <a:off x="441960" y="1751965"/>
            <a:ext cx="46697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Standalone </a:t>
            </a:r>
            <a:r>
              <a:rPr lang="ko-KR" altLang="en-US" sz="24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무선마이크</a:t>
            </a:r>
            <a:r>
              <a:rPr lang="en-US" altLang="ko-KR" sz="24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ko-KR" altLang="en-US" sz="2400" b="1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퀵</a:t>
            </a:r>
            <a:r>
              <a:rPr lang="ko-KR" altLang="en-US" sz="24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 가이드</a:t>
            </a:r>
            <a:endParaRPr lang="en-US" altLang="zh-CN" sz="2400" b="1" dirty="0"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20035" y="1310640"/>
            <a:ext cx="228019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① LCD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화면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②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전원 </a:t>
            </a:r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: </a:t>
            </a: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      </a:t>
            </a:r>
            <a:r>
              <a:rPr lang="ko-KR" altLang="en-US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짧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게 누르면 켜지고 </a:t>
            </a:r>
            <a:endParaRPr lang="en-US" altLang="ko-KR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      </a:t>
            </a:r>
            <a:r>
              <a:rPr lang="ko-KR" altLang="en-US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길게 누르면 꺼집니다</a:t>
            </a:r>
            <a:r>
              <a:rPr lang="en-US" altLang="ko-KR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.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Note: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핸드마이크 전원이 켜져</a:t>
            </a:r>
            <a:endParaRPr lang="en-US" altLang="ko-KR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           </a:t>
            </a:r>
            <a:r>
              <a:rPr lang="ko-KR" altLang="en-US" sz="105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있을 때 전원 버튼을 누르면</a:t>
            </a:r>
            <a:endParaRPr lang="en-US" altLang="ko-KR" sz="105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          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다음 채널로 전환됩니다</a:t>
            </a:r>
            <a:r>
              <a:rPr lang="en-US" altLang="ko-KR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.</a:t>
            </a:r>
            <a:endParaRPr lang="zh-CN" altLang="en-US" dirty="0"/>
          </a:p>
        </p:txBody>
      </p:sp>
      <p:sp>
        <p:nvSpPr>
          <p:cNvPr id="28" name="文本框 16"/>
          <p:cNvSpPr txBox="1"/>
          <p:nvPr/>
        </p:nvSpPr>
        <p:spPr>
          <a:xfrm>
            <a:off x="5632450" y="4098290"/>
            <a:ext cx="2111375" cy="171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핀마이크 </a:t>
            </a:r>
            <a:r>
              <a:rPr lang="en-US" altLang="ko-KR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&amp; </a:t>
            </a:r>
            <a:r>
              <a:rPr lang="ko-KR" altLang="en-US" sz="10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송신부</a:t>
            </a: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：</a:t>
            </a:r>
          </a:p>
        </p:txBody>
      </p:sp>
      <p:pic>
        <p:nvPicPr>
          <p:cNvPr id="29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340" y="4370070"/>
            <a:ext cx="1568450" cy="198818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631180" y="6358255"/>
            <a:ext cx="467106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①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핀마이크 포트 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②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전원버튼 </a:t>
            </a:r>
            <a:endParaRPr lang="en-US" sz="1050" b="0" dirty="0">
              <a:solidFill>
                <a:srgbClr val="171A1D"/>
              </a:solidFill>
              <a:latin typeface="Calibri" panose="020F0502020204030204" charset="0"/>
              <a:cs typeface="PingFang SC" panose="020B0400000000000000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③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안테나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④ LCD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화면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⑤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볼륨</a:t>
            </a:r>
            <a:endParaRPr lang="en-US" sz="1050" b="0" dirty="0">
              <a:solidFill>
                <a:srgbClr val="000000"/>
              </a:solidFill>
              <a:latin typeface="Calibri" panose="020F0502020204030204" charset="0"/>
              <a:ea typeface="阿里巴巴普惠体 L" panose="00020600040101010101" charset="-122"/>
            </a:endParaRPr>
          </a:p>
          <a:p>
            <a:pPr marL="228600" indent="-228600"/>
            <a:r>
              <a:rPr 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⑥ </a:t>
            </a:r>
            <a:r>
              <a:rPr lang="ko-KR" altLang="en-US" sz="1050" b="0" dirty="0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채널 </a:t>
            </a:r>
            <a:r>
              <a:rPr lang="ko-KR" altLang="en-US" sz="1050" b="0" dirty="0" err="1">
                <a:solidFill>
                  <a:srgbClr val="000000"/>
                </a:solidFill>
                <a:latin typeface="Calibri" panose="020F0502020204030204" charset="0"/>
                <a:ea typeface="阿里巴巴普惠体 L" panose="00020600040101010101" charset="-122"/>
              </a:rPr>
              <a:t>페어링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504310"/>
              </p:ext>
            </p:extLst>
          </p:nvPr>
        </p:nvGraphicFramePr>
        <p:xfrm>
          <a:off x="823595" y="4570095"/>
          <a:ext cx="3568700" cy="2598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품명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수량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핸드마이크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핀마이크 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송신부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81">
                <a:tc>
                  <a:txBody>
                    <a:bodyPr/>
                    <a:lstStyle/>
                    <a:p>
                      <a:pPr indent="0" algn="ctr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안테나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핀마이크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USB 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수신부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품질증명서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보증카드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퀵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  <a:sym typeface="+mn-ea"/>
                        </a:rPr>
                        <a:t> 가이드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阿里巴巴普惠体 L" panose="00020600040101010101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阿里巴巴普惠体 L" panose="00020600040101010101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C7FB388-0F6D-4489-92C1-A26D6166DB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277146"/>
            <a:ext cx="2253887" cy="385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05" y="5430520"/>
            <a:ext cx="3335655" cy="192214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5488305" y="365443"/>
            <a:ext cx="4787900" cy="360000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3.</a:t>
            </a:r>
            <a:r>
              <a:rPr lang="ko-KR" altLang="en-US" dirty="0"/>
              <a:t>설명</a:t>
            </a:r>
            <a:endParaRPr lang="en-US" altLang="zh-CN" dirty="0"/>
          </a:p>
        </p:txBody>
      </p:sp>
      <p:sp>
        <p:nvSpPr>
          <p:cNvPr id="9" name="文本框 16"/>
          <p:cNvSpPr txBox="1"/>
          <p:nvPr/>
        </p:nvSpPr>
        <p:spPr>
          <a:xfrm>
            <a:off x="293371" y="320734"/>
            <a:ext cx="1830704" cy="171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USB </a:t>
            </a:r>
            <a:r>
              <a:rPr lang="ko-KR" altLang="en-US" sz="10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</a:t>
            </a:r>
            <a:endParaRPr lang="en-US" altLang="zh-CN" sz="1000" b="1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2" y="602297"/>
            <a:ext cx="4236720" cy="2137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01955" y="2967990"/>
            <a:ext cx="2041525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1050" b="0" dirty="0">
                <a:latin typeface="Calibri" panose="020F0502020204030204" charset="0"/>
                <a:ea typeface="宋体" panose="02010600030101010101" pitchFamily="2" charset="-122"/>
              </a:rPr>
              <a:t>① USB</a:t>
            </a:r>
          </a:p>
          <a:p>
            <a:pPr marL="228600" indent="-228600"/>
            <a:r>
              <a:rPr lang="en-US" sz="1050" b="0" dirty="0">
                <a:latin typeface="Calibri" panose="020F0502020204030204" charset="0"/>
                <a:ea typeface="宋体" panose="02010600030101010101" pitchFamily="2" charset="-122"/>
              </a:rPr>
              <a:t>② </a:t>
            </a:r>
            <a:r>
              <a:rPr lang="ko-KR" altLang="en-US" sz="1050" b="0" dirty="0" err="1">
                <a:latin typeface="Calibri" panose="020F0502020204030204" charset="0"/>
                <a:ea typeface="宋体" panose="02010600030101010101" pitchFamily="2" charset="-122"/>
              </a:rPr>
              <a:t>상태등</a:t>
            </a:r>
            <a:endParaRPr lang="en-US" sz="1050" b="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28600" indent="-228600"/>
            <a:r>
              <a:rPr lang="en-US" sz="1050" b="0" dirty="0">
                <a:latin typeface="Calibri" panose="020F0502020204030204" charset="0"/>
                <a:ea typeface="宋体" panose="02010600030101010101" pitchFamily="2" charset="-122"/>
              </a:rPr>
              <a:t>③ 3.5MM </a:t>
            </a:r>
            <a:r>
              <a:rPr lang="ko-KR" altLang="en-US" sz="1050" b="0" dirty="0">
                <a:latin typeface="Calibri" panose="020F0502020204030204" charset="0"/>
                <a:ea typeface="宋体" panose="02010600030101010101" pitchFamily="2" charset="-122"/>
              </a:rPr>
              <a:t>오디오 포트</a:t>
            </a:r>
            <a:endParaRPr lang="zh-CN" altLang="en-US" dirty="0"/>
          </a:p>
        </p:txBody>
      </p:sp>
      <p:sp>
        <p:nvSpPr>
          <p:cNvPr id="27" name="文本框 14"/>
          <p:cNvSpPr txBox="1"/>
          <p:nvPr/>
        </p:nvSpPr>
        <p:spPr>
          <a:xfrm>
            <a:off x="5638800" y="1901190"/>
            <a:ext cx="4689475" cy="1355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1.</a:t>
            </a:r>
            <a:r>
              <a:rPr lang="ko-KR" altLang="en-US" sz="10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송신부</a:t>
            </a:r>
            <a:r>
              <a:rPr lang="ko-KR" altLang="en-US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모드 방법 </a:t>
            </a:r>
            <a:r>
              <a:rPr lang="en-US" altLang="ko-KR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:</a:t>
            </a:r>
            <a:endParaRPr lang="zh-CN" altLang="en-US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핸드마이크</a:t>
            </a:r>
            <a:r>
              <a:rPr lang="en-US" altLang="zh-CN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전원인가 후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파워버튼을 세번 연속해서 클릭하면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LCD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창에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“IR”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이 뜨면서 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모드로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들어간다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핀마이크</a:t>
            </a:r>
            <a:r>
              <a:rPr lang="en-US" altLang="zh-CN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–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전원인가 후 옆면 둥근 버튼을 세번 연속해서 클릭하면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LCD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창에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“IR”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이 뜨면서 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모드로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들어간다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만약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“IR”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이 사라지면  페어링이 성공적으로 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됐음을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의미한다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32" name="文本框 16"/>
          <p:cNvSpPr txBox="1"/>
          <p:nvPr/>
        </p:nvSpPr>
        <p:spPr>
          <a:xfrm>
            <a:off x="5638800" y="995680"/>
            <a:ext cx="4787900" cy="355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먼저 마이크 송신부에 </a:t>
            </a:r>
            <a:r>
              <a:rPr lang="ko-KR" altLang="en-US" sz="10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모드를 하고 자동 페어링을 위해서 </a:t>
            </a:r>
            <a:endParaRPr lang="en-US" altLang="ko-KR" sz="1000" b="1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수신부에 </a:t>
            </a:r>
            <a:r>
              <a:rPr lang="ko-KR" altLang="en-US" sz="10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전원인가를 한다</a:t>
            </a:r>
            <a:r>
              <a:rPr lang="en-US" altLang="ko-KR" sz="1000" b="1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1000" b="1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33" name="文本框 14"/>
          <p:cNvSpPr txBox="1"/>
          <p:nvPr/>
        </p:nvSpPr>
        <p:spPr>
          <a:xfrm>
            <a:off x="401955" y="4624070"/>
            <a:ext cx="4943951" cy="1318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PC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와 연결 시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: USB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수신부를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PC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에 있는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USB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포트에 삽입한다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단 한차례의 수동으로 페어링이 이루어지는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          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것이며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그후엔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PC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에 연결할 때 자동적으로 페어링이 된다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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사운드믹서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아나로그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입력단자에 연결 시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:</a:t>
            </a: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(1) USB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수신부를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USB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파워포트에 삽입한다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이때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USB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수신부의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LED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램프가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1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초동안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깜빡인다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(2) 2-pole/3-pole 3.5mm audio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케이블 한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쪽 끝을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3.5mm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오디오 케이블에 삽입한다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그리고 반대편 끝을 사운드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    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믹서의 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아나로그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신호 입력단자에 삽입한다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만약 사용자가 사용하는 기기 단자가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XLR, phoenix, RCA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등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     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일때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적정한 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아덥터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케이블을 사용해야 한다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)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401955" y="4123055"/>
            <a:ext cx="2268855" cy="171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2.</a:t>
            </a:r>
            <a:r>
              <a:rPr lang="ko-KR" altLang="en-US" sz="10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</a:t>
            </a:r>
            <a:r>
              <a:rPr lang="ko-KR" altLang="en-US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모드 방법</a:t>
            </a:r>
            <a:r>
              <a:rPr lang="en-US" altLang="zh-CN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：</a:t>
            </a:r>
          </a:p>
        </p:txBody>
      </p:sp>
      <p:sp>
        <p:nvSpPr>
          <p:cNvPr id="10" name="文本框 14"/>
          <p:cNvSpPr txBox="1"/>
          <p:nvPr/>
        </p:nvSpPr>
        <p:spPr>
          <a:xfrm>
            <a:off x="5667375" y="4023995"/>
            <a:ext cx="4429760" cy="1060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3 </a:t>
            </a:r>
            <a:r>
              <a:rPr lang="ko-KR" altLang="en-US" sz="10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10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여부 확인 방법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성공 </a:t>
            </a:r>
            <a:r>
              <a:rPr lang="en-US" altLang="zh-CN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–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핸드마이크 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시 수신부에 녹색 램프가 지속적으로 들어오며 핀마이크 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시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수신부에 적색 램프가 지속적으로 들어온다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핸드마이크와 핀마이크가 동시에 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시 수신부에</a:t>
            </a:r>
            <a:endParaRPr lang="en-US" altLang="ko-KR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녹색램프와 적색램프가 지속적으로 들어온다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b="1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실패</a:t>
            </a:r>
            <a:r>
              <a:rPr lang="en-US" altLang="zh-CN" sz="8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수신부에 램프가 들어오지 않는다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667375" y="5342890"/>
            <a:ext cx="2111375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Diagram:</a:t>
            </a:r>
          </a:p>
        </p:txBody>
      </p:sp>
      <p:sp>
        <p:nvSpPr>
          <p:cNvPr id="17" name="矩形 16"/>
          <p:cNvSpPr/>
          <p:nvPr/>
        </p:nvSpPr>
        <p:spPr>
          <a:xfrm>
            <a:off x="7747635" y="6548120"/>
            <a:ext cx="1319530" cy="2241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7712075" y="6563995"/>
            <a:ext cx="1693545" cy="153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USB </a:t>
            </a:r>
            <a:r>
              <a:rPr lang="ko-KR" altLang="en-US" sz="900" dirty="0">
                <a:latin typeface="Alibaba Sans" panose="020B0803020203040204" pitchFamily="34" charset="0"/>
                <a:cs typeface="Alibaba Sans" panose="020B0803020203040204" pitchFamily="34" charset="0"/>
              </a:rPr>
              <a:t>수신부를 </a:t>
            </a:r>
            <a:r>
              <a:rPr lang="en-US" altLang="ko-KR" sz="900" dirty="0">
                <a:latin typeface="Alibaba Sans" panose="020B0803020203040204" pitchFamily="34" charset="0"/>
                <a:cs typeface="Alibaba Sans" panose="020B0803020203040204" pitchFamily="34" charset="0"/>
              </a:rPr>
              <a:t>PC</a:t>
            </a:r>
            <a:r>
              <a:rPr lang="ko-KR" altLang="en-US" sz="900" dirty="0">
                <a:latin typeface="Alibaba Sans" panose="020B0803020203040204" pitchFamily="34" charset="0"/>
                <a:cs typeface="Alibaba Sans" panose="020B0803020203040204" pitchFamily="34" charset="0"/>
              </a:rPr>
              <a:t>에 연결</a:t>
            </a:r>
            <a:endParaRPr lang="en-US" altLang="zh-CN" sz="9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4"/>
          <p:cNvSpPr txBox="1"/>
          <p:nvPr/>
        </p:nvSpPr>
        <p:spPr>
          <a:xfrm>
            <a:off x="5495290" y="657860"/>
            <a:ext cx="4829810" cy="432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핸드마이크 주파수의 스위치는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HI (CH.B)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가 기본값이며 핀마이크 주파수의 스위치는 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LO (CH.A)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가 기본값이다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핸드마이크 주파수를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LO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로 변경하면 안된다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그렇게 되면 마이크는 공장 디버깅 모드로 들어가게 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핀마이크 수신부의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LCD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창 마지막 문자는 어떤 주파수에 놓여 있는지를 의미하는 것이다</a:t>
            </a: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)</a:t>
            </a:r>
          </a:p>
        </p:txBody>
      </p:sp>
      <p:sp>
        <p:nvSpPr>
          <p:cNvPr id="36" name="文本框 16"/>
          <p:cNvSpPr txBox="1"/>
          <p:nvPr/>
        </p:nvSpPr>
        <p:spPr>
          <a:xfrm>
            <a:off x="5495290" y="366395"/>
            <a:ext cx="2111375" cy="171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주의</a:t>
            </a:r>
            <a:r>
              <a:rPr lang="en-US" altLang="zh-CN" sz="1000" b="1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：</a:t>
            </a:r>
          </a:p>
        </p:txBody>
      </p:sp>
      <p:pic>
        <p:nvPicPr>
          <p:cNvPr id="3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5" y="1438275"/>
            <a:ext cx="914400" cy="2033270"/>
          </a:xfrm>
          <a:prstGeom prst="rect">
            <a:avLst/>
          </a:prstGeom>
        </p:spPr>
      </p:pic>
      <p:pic>
        <p:nvPicPr>
          <p:cNvPr id="3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15" y="1438593"/>
            <a:ext cx="1479550" cy="2032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矩形 39"/>
          <p:cNvSpPr/>
          <p:nvPr/>
        </p:nvSpPr>
        <p:spPr>
          <a:xfrm>
            <a:off x="5080" y="3661410"/>
            <a:ext cx="5335270" cy="3733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4"/>
          <p:cNvSpPr txBox="1"/>
          <p:nvPr/>
        </p:nvSpPr>
        <p:spPr>
          <a:xfrm>
            <a:off x="533577" y="657861"/>
            <a:ext cx="2216876" cy="205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ko-KR" altLang="en-US" sz="1200" dirty="0">
                <a:latin typeface="Alibaba Sans" panose="020B0803020203040204" pitchFamily="34" charset="0"/>
                <a:cs typeface="Alibaba Sans" panose="020B0803020203040204" pitchFamily="34" charset="0"/>
              </a:rPr>
              <a:t>마이크별 주파수 </a:t>
            </a:r>
            <a:r>
              <a:rPr lang="ko-KR" altLang="en-US" sz="12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대역표</a:t>
            </a:r>
            <a:endParaRPr lang="en-US" altLang="zh-CN" sz="12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5160102"/>
              </p:ext>
            </p:extLst>
          </p:nvPr>
        </p:nvGraphicFramePr>
        <p:xfrm>
          <a:off x="579120" y="1052830"/>
          <a:ext cx="4186555" cy="559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　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925_937M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CH NO.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CH.A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핀마이크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CH.B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핸드마이크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931.10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925.10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931.35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925.35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931.60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925.60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931.85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925.85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932.10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926.10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932.35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926.35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932.60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926.60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932.85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926.85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933.10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927.10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933.35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927.35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933.60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927.60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933.85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927.85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934.10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928.10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934.35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928.35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934.60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928.60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934.85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928.85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935.10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929.10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935.35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929.35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935.60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929.60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935.85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929.85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936.10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930.10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936.35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930.35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936.60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930.60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023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936.85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 Regular" panose="020B0604020202090204" charset="0"/>
                          <a:cs typeface="Arial Regular" panose="020B0604020202090204" charset="0"/>
                        </a:rPr>
                        <a:t>930.85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3" name="文本框 14"/>
          <p:cNvSpPr txBox="1"/>
          <p:nvPr/>
        </p:nvSpPr>
        <p:spPr>
          <a:xfrm>
            <a:off x="5653325" y="4346939"/>
            <a:ext cx="4718050" cy="1318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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각 마이크는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24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채널을 가지고 있지만 사용시에는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8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개 채널만 표시된다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그리고 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할 때 마다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           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또 다른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8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개 채널로 변경이 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r>
              <a:rPr lang="en-US" altLang="zh-CN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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만약 사용자가 한가지 마이크를 지참하고 다른 교실로 이동할 때 주파수 간섭을 피하기 위해서</a:t>
            </a:r>
            <a:endParaRPr lang="en-US" altLang="ko-KR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            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핀마이크를 </a:t>
            </a:r>
            <a:r>
              <a:rPr lang="ko-KR" altLang="en-US" sz="800" dirty="0" err="1"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하기를 권장한다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</a:t>
            </a:r>
            <a:r>
              <a:rPr lang="ko-KR" altLang="en-US" sz="800" dirty="0" err="1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페어링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후 핸드마이크 전원버튼을 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번 누르거나 다른 채널로 변경하기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위해서 핀마이크의 둥근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           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버튼을 누른다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주파수가 변경이 되면 수신부의 램프가 꺼진다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. 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수신부의 램프가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3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초에서 </a:t>
            </a:r>
            <a:r>
              <a:rPr lang="en-US" altLang="ko-KR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5</a:t>
            </a:r>
            <a:r>
              <a:rPr lang="ko-KR" altLang="en-US" sz="800" dirty="0">
                <a:latin typeface="Alibaba Sans" panose="020B0803020203040204" pitchFamily="34" charset="0"/>
                <a:cs typeface="Alibaba Sans" panose="020B0803020203040204" pitchFamily="34" charset="0"/>
              </a:rPr>
              <a:t>초 동안</a:t>
            </a:r>
            <a:endParaRPr lang="en-US" altLang="ko-KR" sz="800" dirty="0">
              <a:latin typeface="Alibaba Sans" panose="020B0803020203040204" pitchFamily="34" charset="0"/>
              <a:cs typeface="Alibaba Sans" panose="020B0803020203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            </a:t>
            </a:r>
            <a:r>
              <a:rPr lang="ko-KR" altLang="en-US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들어오는 것은 페어링이 잘 이루어졌음을 의미한다</a:t>
            </a:r>
            <a:r>
              <a:rPr lang="en-US" altLang="ko-KR" sz="800" dirty="0">
                <a:solidFill>
                  <a:schemeClr val="tx1"/>
                </a:solidFill>
                <a:latin typeface="Alibaba Sans" panose="020B0803020203040204" pitchFamily="34" charset="0"/>
                <a:cs typeface="Alibaba Sans" panose="020B0803020203040204" pitchFamily="34" charset="0"/>
              </a:rPr>
              <a:t>.</a:t>
            </a:r>
            <a:endParaRPr lang="en-US" altLang="zh-CN" sz="800" dirty="0">
              <a:solidFill>
                <a:schemeClr val="tx1"/>
              </a:solidFill>
              <a:latin typeface="Alibaba Sans" panose="020B0803020203040204" pitchFamily="34" charset="0"/>
              <a:cs typeface="Alibaba Sans" panose="020B080302020304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547360" y="6424305"/>
            <a:ext cx="4838377" cy="858400"/>
            <a:chOff x="18302" y="15746"/>
            <a:chExt cx="5107" cy="906"/>
          </a:xfrm>
        </p:grpSpPr>
        <p:sp>
          <p:nvSpPr>
            <p:cNvPr id="2" name="文本框 35"/>
            <p:cNvSpPr txBox="1"/>
            <p:nvPr/>
          </p:nvSpPr>
          <p:spPr>
            <a:xfrm>
              <a:off x="18315" y="15848"/>
              <a:ext cx="4469" cy="80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50000"/>
                </a:lnSpc>
                <a:buFont typeface="+mj-ea"/>
                <a:buNone/>
              </a:pPr>
              <a:r>
                <a:rPr lang="ko-KR" altLang="en-US" sz="850" dirty="0" err="1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탐투스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 ㈜</a:t>
              </a:r>
              <a:endParaRPr lang="en-US" altLang="ko-KR" sz="850" dirty="0">
                <a:latin typeface="微软雅黑" panose="020B0503020204020204" charset="-122"/>
                <a:ea typeface="微软雅黑" panose="020B0503020204020204" charset="-122"/>
                <a:cs typeface="阿里巴巴普惠体 L" panose="00020600040101010101" charset="-122"/>
              </a:endParaRPr>
            </a:p>
            <a:p>
              <a:pPr indent="0" algn="l">
                <a:lnSpc>
                  <a:spcPct val="150000"/>
                </a:lnSpc>
                <a:buFont typeface="+mj-ea"/>
                <a:buNone/>
              </a:pP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주소 </a:t>
              </a:r>
              <a:r>
                <a:rPr lang="en-US" altLang="ko-KR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: 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경기도 부천시 </a:t>
              </a:r>
              <a:r>
                <a:rPr lang="ko-KR" altLang="en-US" sz="850" dirty="0" err="1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석천로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 </a:t>
              </a:r>
              <a:r>
                <a:rPr lang="en-US" altLang="ko-KR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345, </a:t>
              </a:r>
              <a:r>
                <a:rPr lang="ko-KR" altLang="en-US" sz="850" dirty="0" err="1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부천테크노파크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 </a:t>
              </a:r>
              <a:r>
                <a:rPr lang="en-US" altLang="ko-KR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301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동 </a:t>
              </a:r>
              <a:r>
                <a:rPr lang="en-US" altLang="ko-KR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1406</a:t>
              </a:r>
              <a:r>
                <a:rPr lang="ko-KR" altLang="en-US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호</a:t>
              </a:r>
              <a:endParaRPr lang="en-US" altLang="ko-KR" sz="850" dirty="0">
                <a:latin typeface="微软雅黑" panose="020B0503020204020204" charset="-122"/>
                <a:ea typeface="微软雅黑" panose="020B0503020204020204" charset="-122"/>
                <a:cs typeface="阿里巴巴普惠体 L" panose="00020600040101010101" charset="-122"/>
              </a:endParaRPr>
            </a:p>
            <a:p>
              <a:pPr indent="0" algn="l">
                <a:lnSpc>
                  <a:spcPct val="150000"/>
                </a:lnSpc>
                <a:buFont typeface="+mj-ea"/>
                <a:buNone/>
              </a:pPr>
              <a:r>
                <a:rPr lang="en-US" altLang="zh-CN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Tel : 1522-8264</a:t>
              </a:r>
            </a:p>
            <a:p>
              <a:pPr indent="0" algn="l">
                <a:lnSpc>
                  <a:spcPct val="150000"/>
                </a:lnSpc>
                <a:buFont typeface="+mj-ea"/>
                <a:buNone/>
              </a:pPr>
              <a:r>
                <a:rPr lang="en-US" altLang="zh-CN" sz="850" dirty="0">
                  <a:latin typeface="微软雅黑" panose="020B0503020204020204" charset="-122"/>
                  <a:ea typeface="微软雅黑" panose="020B0503020204020204" charset="-122"/>
                  <a:cs typeface="阿里巴巴普惠体 L" panose="00020600040101010101" charset="-122"/>
                </a:rPr>
                <a:t>Fax : 032-328-0242</a:t>
              </a:r>
              <a:endParaRPr lang="zh-CN" altLang="en-US" sz="850" dirty="0">
                <a:latin typeface="微软雅黑" panose="020B0503020204020204" charset="-122"/>
                <a:ea typeface="微软雅黑" panose="020B0503020204020204" charset="-122"/>
                <a:cs typeface="阿里巴巴普惠体 L" panose="00020600040101010101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8302" y="15746"/>
              <a:ext cx="5107" cy="0"/>
            </a:xfrm>
            <a:prstGeom prst="line">
              <a:avLst/>
            </a:prstGeom>
            <a:ln>
              <a:solidFill>
                <a:srgbClr val="0069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C84A04F-1A67-4BA9-8CFC-006F7DDD5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74" y="7010534"/>
            <a:ext cx="1506401" cy="25767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f30b1e-2446-4e2c-93fc-5fe3173f5b06}"/>
  <p:tag name="TABLE_ENDDRAG_ORIGIN_RECT" val="247*204"/>
  <p:tag name="TABLE_ENDDRAG_RECT" val="42*359*281*2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03cc88-05fb-47c4-b66f-b77aeb6b456b}"/>
  <p:tag name="TABLE_ENDDRAG_ORIGIN_RECT" val="329*440"/>
  <p:tag name="TABLE_ENDDRAG_RECT" val="45*95*329*44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579</Words>
  <Application>Microsoft Office PowerPoint</Application>
  <PresentationFormat>사용자 지정</PresentationFormat>
  <Paragraphs>167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Alibaba Sans</vt:lpstr>
      <vt:lpstr>Arial Regular</vt:lpstr>
      <vt:lpstr>微软雅黑</vt:lpstr>
      <vt:lpstr>阿里巴巴普惠体 B</vt:lpstr>
      <vt:lpstr>Arial</vt:lpstr>
      <vt:lpstr>Calibri</vt:lpstr>
      <vt:lpstr>Calibri Light</vt:lpstr>
      <vt:lpstr>Wingdings</vt:lpstr>
      <vt:lpstr>Office 主题​​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池 李萍</dc:creator>
  <cp:lastModifiedBy>OWNER</cp:lastModifiedBy>
  <cp:revision>68</cp:revision>
  <dcterms:created xsi:type="dcterms:W3CDTF">2021-09-07T06:42:05Z</dcterms:created>
  <dcterms:modified xsi:type="dcterms:W3CDTF">2021-10-20T05:16:48Z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0832197269D34EC399E9C260D8647A38</vt:lpwstr>
  </property>
</Properties>
</file>