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1ABF-304F-437F-A4E9-1554D0FA5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23E750-D59B-495A-8374-820176C0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059A2-0CCA-4FA5-99D9-E7F343E4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298D7-65E9-42FE-86A0-C2A029A6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0A464-16E3-4C1B-9FCE-78EB2971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5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1A893-6998-45D1-A4AD-BEA796A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88239D-4B39-4ADE-A2BF-70326AB1F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EF65-8599-42F0-9915-D5DF7A9B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A70F6-4160-4904-9A6D-A47D7642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A0393-C650-405C-B72F-6A13274F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38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31C507-DD09-4801-B42A-12D8FB07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FDE9A5-CD50-4EFB-822B-97589F19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97F6E-C2DC-4C46-B9DF-B9F45903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7A20A-E1E1-46DA-9944-7A0D0704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E9B79-86D3-4ACA-9396-95ED9E70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DB651-4766-4C3A-8AEE-7130EBA1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985C8-FA08-4DD4-AF3D-A1F04480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35AC6-5AA6-47EB-9A57-98C1707A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13DB1-03E1-4CEB-B878-C7BA352B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27AF3-2B17-4973-B970-04F5CF8F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FE93-EE8D-4219-973F-E5708C46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C386AC-0310-44DD-80DA-316E5B56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A1211-EB02-43B2-95A1-F531528B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6F35F-8166-4B8A-BBA6-5975821A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C56A2-FAEB-4203-8340-E8D0658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8743-2AD3-4C68-A773-580C36C9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2E3C9-24D1-488E-9082-9D48E194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405A6-5960-4E42-B9D7-C2B484564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17C0C-B316-447A-83EC-9CE35D24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CCC6B-0872-4309-A38C-60222994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15FEF9-6EF0-479B-B651-BB405FD0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8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7878-92BC-4149-9068-0228B8A8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A6853-C6A1-4116-802E-6D9892F6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E4F9E-BF34-43C2-8F04-F2680DDF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2732A2-2EC0-4B00-A3BD-E1B42B0E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846E61-E6E2-4383-A36C-735619B9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C63B44-9F75-4470-80B9-51AAE934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CFF2B4-FA16-4374-90AD-27D91F04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76E63-6B76-4BF7-B3C1-7897E71C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9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314-F0C0-4741-8D30-CA556D8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35AC8A-C09C-4A08-B12E-CB1A89D0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483DAC-1979-476D-A34D-2A29A55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14BF85-5935-4D76-93FA-935A8274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7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2BE277-34AC-44CE-B4AD-2916720C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46BDF0-6AD8-4811-961E-ADB5B70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F3D7E-CE84-400B-9B15-E0BAEE53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1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53895-70F8-4678-9851-2DDC2A3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E13E50-A225-4C5B-9AE9-7D1A3E1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FD684-54A2-4FCD-9EAA-E820EAD7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A730A-D93B-4F6B-B1B9-3BBA5468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CEAD77-35F8-4C54-A0DE-9EB1CAE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B85C1-A034-4437-A787-343D1DB7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9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7B52F-650E-4C01-B10B-0C83A374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D580D-72F6-4444-AB3B-81D6A8C0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31BEC-0A5C-446F-A247-F4B78DDA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B18D3-0BF2-4584-A526-1FF22502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F01EB8-C681-4CD4-9FD6-7D7F8877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EA7AEF-677D-40DE-B25C-9CECBA3C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02C39A-C7A4-4405-A1AE-224F2BFB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247C89-DF09-4430-8F1E-BD8CE96C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C0C2C-960E-47D5-8D20-09F52992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5A45-1AAB-4A69-8662-A93BFB24631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98CBE-A6BB-4075-B22E-E4F65DD8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8364B-D70F-4C04-95E2-8D71C496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E6DA-14E9-4CBE-BB77-612FDBB04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9649F2-9CEF-4738-BC2B-3D7B91FF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2nd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</a:t>
            </a:r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Person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detector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172ED0-4F1F-4624-AB94-C6D123AC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232" cy="4351338"/>
          </a:xfrm>
        </p:spPr>
        <p:txBody>
          <a:bodyPr>
            <a:normAutofit/>
          </a:bodyPr>
          <a:lstStyle/>
          <a:p>
            <a:r>
              <a:rPr lang="en-US" dirty="0"/>
              <a:t>First Approach: HOG + SVM</a:t>
            </a:r>
          </a:p>
          <a:p>
            <a:r>
              <a:rPr lang="en-US" dirty="0"/>
              <a:t>HOG Settings: 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Image Size: 	64x128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Block Size: 	16x16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Cell Size: 	8x8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Number of Bins:	9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Normalization:	L2-hys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D6C2716B-DD4A-4178-86EC-F377EF3344A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These values worked best</a:t>
            </a:r>
          </a:p>
          <a:p>
            <a:r>
              <a:rPr lang="en-US" dirty="0"/>
              <a:t>Also shown By </a:t>
            </a:r>
            <a:br>
              <a:rPr lang="en-US" dirty="0"/>
            </a:br>
            <a:r>
              <a:rPr lang="en-US" dirty="0" err="1"/>
              <a:t>Dalal</a:t>
            </a:r>
            <a:r>
              <a:rPr lang="en-US" dirty="0"/>
              <a:t> &amp; </a:t>
            </a:r>
            <a:r>
              <a:rPr lang="en-US" dirty="0" err="1"/>
              <a:t>Triggs</a:t>
            </a:r>
            <a:r>
              <a:rPr lang="en-US" dirty="0"/>
              <a:t>, 2015</a:t>
            </a:r>
            <a:br>
              <a:rPr lang="en-US" sz="2400" dirty="0"/>
            </a:br>
            <a:r>
              <a:rPr lang="en-US" sz="1100" dirty="0"/>
              <a:t> https://dl.acm.org/doi/10.1109/CVPR.2005.177</a:t>
            </a:r>
          </a:p>
        </p:txBody>
      </p:sp>
    </p:spTree>
    <p:extLst>
      <p:ext uri="{BB962C8B-B14F-4D97-AF65-F5344CB8AC3E}">
        <p14:creationId xmlns:p14="http://schemas.microsoft.com/office/powerpoint/2010/main" val="268017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9649F2-9CEF-4738-BC2B-3D7B91FF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2nd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</a:t>
            </a:r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Person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detector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172ED0-4F1F-4624-AB94-C6D123AC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Autofit/>
          </a:bodyPr>
          <a:lstStyle/>
          <a:p>
            <a:r>
              <a:rPr lang="en-US" dirty="0"/>
              <a:t>SVM training from scratch: </a:t>
            </a:r>
          </a:p>
          <a:p>
            <a:pPr lvl="1"/>
            <a:r>
              <a:rPr lang="en-US" dirty="0"/>
              <a:t>Bad Accuracy</a:t>
            </a:r>
          </a:p>
          <a:p>
            <a:r>
              <a:rPr lang="en-US" dirty="0"/>
              <a:t>Pretrained SVMs (OpenCV)</a:t>
            </a:r>
          </a:p>
          <a:p>
            <a:pPr lvl="1"/>
            <a:r>
              <a:rPr lang="en-US" dirty="0"/>
              <a:t>Default People Detector (for 64x128px images)</a:t>
            </a:r>
          </a:p>
          <a:p>
            <a:pPr lvl="1"/>
            <a:r>
              <a:rPr lang="en-US" dirty="0"/>
              <a:t>Daimler People Detector (for 48x96px images)</a:t>
            </a:r>
          </a:p>
          <a:p>
            <a:r>
              <a:rPr lang="en-US" dirty="0"/>
              <a:t>Object detection &gt; Image classification</a:t>
            </a:r>
          </a:p>
          <a:p>
            <a:pPr lvl="1"/>
            <a:r>
              <a:rPr lang="en-US" dirty="0"/>
              <a:t>OpenCV detectors create Bounding Boxes </a:t>
            </a:r>
          </a:p>
          <a:p>
            <a:pPr lvl="1"/>
            <a:r>
              <a:rPr lang="en-US" dirty="0"/>
              <a:t>We used Sliding Windows with Stride 2</a:t>
            </a:r>
          </a:p>
          <a:p>
            <a:pPr lvl="1"/>
            <a:r>
              <a:rPr lang="en-US" dirty="0"/>
              <a:t>Bounding Boxes are neglected </a:t>
            </a:r>
            <a:br>
              <a:rPr lang="en-US" dirty="0"/>
            </a:br>
            <a:r>
              <a:rPr lang="en-US" dirty="0"/>
              <a:t>=&gt; only yes or no important</a:t>
            </a:r>
          </a:p>
        </p:txBody>
      </p:sp>
    </p:spTree>
    <p:extLst>
      <p:ext uri="{BB962C8B-B14F-4D97-AF65-F5344CB8AC3E}">
        <p14:creationId xmlns:p14="http://schemas.microsoft.com/office/powerpoint/2010/main" val="4756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9649F2-9CEF-4738-BC2B-3D7B91FF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2nd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</a:t>
            </a:r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Person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detector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172ED0-4F1F-4624-AB94-C6D123AC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Default People Detector: Accuracy = 0,9697 (green)</a:t>
            </a:r>
          </a:p>
          <a:p>
            <a:r>
              <a:rPr lang="en-US" dirty="0"/>
              <a:t>No False Positives</a:t>
            </a:r>
          </a:p>
          <a:p>
            <a:r>
              <a:rPr lang="en-US" dirty="0"/>
              <a:t>Only False Negatives:</a:t>
            </a:r>
          </a:p>
          <a:p>
            <a:pPr lvl="1"/>
            <a:endParaRPr lang="en-US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EB42B32-F657-4678-815F-16C45DAD3BBB}"/>
              </a:ext>
            </a:extLst>
          </p:cNvPr>
          <p:cNvGrpSpPr/>
          <p:nvPr/>
        </p:nvGrpSpPr>
        <p:grpSpPr>
          <a:xfrm>
            <a:off x="3091751" y="4001294"/>
            <a:ext cx="5960292" cy="1922681"/>
            <a:chOff x="1414850" y="4531281"/>
            <a:chExt cx="5960292" cy="1922681"/>
          </a:xfrm>
        </p:grpSpPr>
        <p:pic>
          <p:nvPicPr>
            <p:cNvPr id="3" name="Grafik 2" descr="Ein Bild, das Person, Fahrrad enthält.&#10;&#10;Automatisch generierte Beschreibung">
              <a:extLst>
                <a:ext uri="{FF2B5EF4-FFF2-40B4-BE49-F238E27FC236}">
                  <a16:creationId xmlns:a16="http://schemas.microsoft.com/office/drawing/2014/main" id="{F11AFD28-8867-49B4-94DE-25F25146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367" y="4531281"/>
              <a:ext cx="666750" cy="127635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0D66238-9187-4251-9F53-C205CB08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77" y="4531281"/>
              <a:ext cx="666750" cy="1276350"/>
            </a:xfrm>
            <a:prstGeom prst="rect">
              <a:avLst/>
            </a:prstGeom>
          </p:spPr>
        </p:pic>
        <p:pic>
          <p:nvPicPr>
            <p:cNvPr id="9" name="Grafik 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B5F0325-F815-4221-8EAC-271BDF6B4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27" y="4531281"/>
              <a:ext cx="666750" cy="1276350"/>
            </a:xfrm>
            <a:prstGeom prst="rect">
              <a:avLst/>
            </a:prstGeom>
          </p:spPr>
        </p:pic>
        <p:pic>
          <p:nvPicPr>
            <p:cNvPr id="11" name="Grafik 10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0610839C-6CFA-4476-B0F7-8932FC7C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17" y="4531281"/>
              <a:ext cx="666750" cy="1276350"/>
            </a:xfrm>
            <a:prstGeom prst="rect">
              <a:avLst/>
            </a:prstGeom>
          </p:spPr>
        </p:pic>
        <p:pic>
          <p:nvPicPr>
            <p:cNvPr id="13" name="Grafik 12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B7C15575-DE1C-49FB-8950-E89A4E00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7" y="4531281"/>
              <a:ext cx="666750" cy="1276350"/>
            </a:xfrm>
            <a:prstGeom prst="rect">
              <a:avLst/>
            </a:prstGeom>
          </p:spPr>
        </p:pic>
        <p:pic>
          <p:nvPicPr>
            <p:cNvPr id="15" name="Grafik 14" descr="Ein Bild, das Gras, draußen, Feld, grün enthält.&#10;&#10;Automatisch generierte Beschreibung">
              <a:extLst>
                <a:ext uri="{FF2B5EF4-FFF2-40B4-BE49-F238E27FC236}">
                  <a16:creationId xmlns:a16="http://schemas.microsoft.com/office/drawing/2014/main" id="{D9EE670C-B2E9-4D25-8377-8A1CFF7BF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077" y="4531281"/>
              <a:ext cx="666750" cy="127635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D4DF4D-3DBB-4A2C-AD37-29C4045FB2F1}"/>
                </a:ext>
              </a:extLst>
            </p:cNvPr>
            <p:cNvSpPr txBox="1"/>
            <p:nvPr/>
          </p:nvSpPr>
          <p:spPr>
            <a:xfrm>
              <a:off x="1414850" y="5807631"/>
              <a:ext cx="2611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Big People</a:t>
              </a:r>
              <a:br>
                <a:rPr lang="en-US" dirty="0"/>
              </a:br>
              <a:r>
                <a:rPr lang="en-US" dirty="0"/>
                <a:t>but somewhat obstructed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7643D4E-5221-4B0E-8BF3-017006CA6566}"/>
                </a:ext>
              </a:extLst>
            </p:cNvPr>
            <p:cNvSpPr txBox="1"/>
            <p:nvPr/>
          </p:nvSpPr>
          <p:spPr>
            <a:xfrm>
              <a:off x="4857465" y="5807631"/>
              <a:ext cx="2517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Small People</a:t>
              </a:r>
              <a:br>
                <a:rPr lang="en-US" dirty="0"/>
              </a:br>
              <a:r>
                <a:rPr lang="en-US" dirty="0"/>
                <a:t>and apparently too small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5D3B76D-DE08-410E-9C70-2BC09A59DBB5}"/>
                </a:ext>
              </a:extLst>
            </p:cNvPr>
            <p:cNvSpPr txBox="1"/>
            <p:nvPr/>
          </p:nvSpPr>
          <p:spPr>
            <a:xfrm>
              <a:off x="4248217" y="580763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89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Office</vt:lpstr>
      <vt:lpstr>2nd Assignment: Person detector</vt:lpstr>
      <vt:lpstr>2nd Assignment: Person detector</vt:lpstr>
      <vt:lpstr>2nd Assignment: Person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Assignment: Person detector</dc:title>
  <dc:creator>Jonas Steinhäuser</dc:creator>
  <cp:lastModifiedBy>Jonas Steinhäuser</cp:lastModifiedBy>
  <cp:revision>8</cp:revision>
  <dcterms:created xsi:type="dcterms:W3CDTF">2021-01-13T10:40:26Z</dcterms:created>
  <dcterms:modified xsi:type="dcterms:W3CDTF">2021-01-13T12:06:34Z</dcterms:modified>
</cp:coreProperties>
</file>