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25E-3F5D-4E9A-B4DC-AAA1F920A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45E59-A1EA-4365-A8F1-9405DD5E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A60F2-6C87-45D7-AB12-F7C20DA4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DC31-D976-4722-A166-EF96798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B943-A3E0-4FA8-8D29-0C9A136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7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2805-F5F4-40C4-BD28-439B803E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4BDF-F5A4-41C9-9607-51ABCA66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3DFB-FF74-46BC-BB95-054C32E3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CEF0-BCD6-45A7-8F8B-5BAA2781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B7B7-AF4F-472D-81C0-0DEEC42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5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B78B6-5EA8-4900-BBF4-2F3921183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C50F-5B56-4A49-B589-70949A71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17B3-9F8A-435B-A28B-B4CCF3B9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AB62-6F55-49E5-AAFA-9BEEEFD6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E7CD-4CDD-42FC-AF26-20E6C49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387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C866-85A5-4F6A-9B9B-37706FA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5D31-287F-4A5C-A898-BCBB76D7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5A6B-2900-4DF9-BA3B-BB54639C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CED0-A6EA-4432-A0C3-A3B59AD0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E5E5-AE0B-41B8-98DA-63C087F0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43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E3CF-E70B-4938-AB78-0A3F08A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75FE-33E2-42FD-89EB-4EFE08D7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7647-569D-44A1-A081-A3C0FB0F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4072-AD65-4C4C-B306-00D7BF6B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B6A3-4858-4EAA-83C1-753D3C93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70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D94D-1CB7-4CAE-BFAB-4308CB98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BB96-3242-4257-BA17-B3CF516E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B0AF-FEED-4F42-B061-BC686991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8FF2-0475-43B5-813A-CD1733DB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5FACD-8731-4272-95B7-1E6174E7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D761-4342-4640-9A17-8F0C4564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079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231-945D-490B-A6C6-B869A7AC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9DD7-82C9-4FF8-B401-27C9BD79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A6F4-BFAF-4B37-93F3-88480F28A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F1BED-6238-4AE7-9B61-AB4E2B3D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B6BAF-7419-4062-8978-1ECF8E342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C4CF-434A-4F29-B062-FF1524BA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FB6E8-7FE0-4D48-AACC-4A67AA3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56687-9DCB-4C16-BD53-00A7082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4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9CA2-7479-4787-924C-8798596B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1A7CB-8C35-485A-9DD3-4792CDB0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FB02-15E2-4A73-916B-2341622B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B6F94-A875-413B-A9E6-C659D7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6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EE84C-0BBD-4D1A-8A63-A539964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062F2-E85C-4C6E-BEA7-A41151FD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A775F-3BBF-4E8F-A0E8-0892563F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8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BF3F-848B-4EF6-BC25-B630E0B3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2659-C124-46FA-8099-B7F3FCE6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FD54-EDDF-44E5-B65D-9EDECEF8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8FFC-9EBA-473C-81C3-FC9B9940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4A92F-C9A3-4C81-9CBE-872DD87E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3623-49EE-4215-B34F-BBF0372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98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5992-1D14-4B39-AF2D-96756E3E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E68C5-0C43-4F79-95FA-AFDCD882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F509C-F785-44AA-B92E-9A147C39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DBA5-28F9-4483-8D11-6366F10A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60E2-A945-4A7E-8A50-7E44014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1245-62B9-4169-BA0E-F3CB98CA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6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09B51-633E-42B3-AF69-C15DAD4F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3303-8EAF-4755-9166-3E0C4D45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7545-54C6-4449-B420-9A88A6B70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05FE-DFE5-4851-BB71-0761DF228C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F579-DDCD-4B80-8F1A-AA57A8CA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70EB-94DD-4695-916D-DC5EFCA4D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8DC5-33D6-4EEE-90BC-9191459C72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04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512.03385.pdf" TargetMode="External"/><Relationship Id="rId4" Type="http://schemas.openxmlformats.org/officeDocument/2006/relationships/hyperlink" Target="http://blog.dlib.net/2017/02/high-quality-face-recognition-with-dee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AADF-C69C-44A0-B47B-0A0F5FE7C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A3: Face ID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4E76-7CC8-415B-921F-D7A25F67B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Train a FACE Similitude Measure</a:t>
            </a:r>
          </a:p>
        </p:txBody>
      </p:sp>
    </p:spTree>
    <p:extLst>
      <p:ext uri="{BB962C8B-B14F-4D97-AF65-F5344CB8AC3E}">
        <p14:creationId xmlns:p14="http://schemas.microsoft.com/office/powerpoint/2010/main" val="207728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4088-8EF9-4169-8B6F-70EA369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BB1F-CF3B-4457-A5E5-E1BED7BC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Deep metric learning, using a residual network (ResNet29)</a:t>
            </a:r>
          </a:p>
          <a:p>
            <a:r>
              <a:rPr lang="de-DE" dirty="0"/>
              <a:t>Encodes each face with a 128-dimensional feature-vector</a:t>
            </a:r>
          </a:p>
          <a:p>
            <a:r>
              <a:rPr lang="de-DE" dirty="0"/>
              <a:t>Faces are same when their eucledean distance is below a given threshold of 0.6</a:t>
            </a:r>
          </a:p>
          <a:p>
            <a:endParaRPr lang="de-DE" dirty="0"/>
          </a:p>
          <a:p>
            <a:r>
              <a:rPr lang="de-DE" dirty="0"/>
              <a:t>Face encoding was not possible in some cases (10 pictures)</a:t>
            </a:r>
          </a:p>
          <a:p>
            <a:r>
              <a:rPr lang="de-DE" dirty="0"/>
              <a:t>For optimizing the results, we used „HumanReasoning“ for those faces</a:t>
            </a:r>
          </a:p>
          <a:p>
            <a:r>
              <a:rPr lang="de-DE" dirty="0"/>
              <a:t>Other approaches would have been to determine the resulting score with a hardcoded value, use random numbers or find another heuristic</a:t>
            </a:r>
          </a:p>
        </p:txBody>
      </p:sp>
    </p:spTree>
    <p:extLst>
      <p:ext uri="{BB962C8B-B14F-4D97-AF65-F5344CB8AC3E}">
        <p14:creationId xmlns:p14="http://schemas.microsoft.com/office/powerpoint/2010/main" val="30817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29C4-D8D8-4FB9-9DE4-5F7ECC49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Implementation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2050-0CC0-444E-98F2-9A01A77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ResNet-Score: </a:t>
            </a:r>
            <a:r>
              <a:rPr lang="en-DE" dirty="0"/>
              <a:t>0.973732</a:t>
            </a:r>
            <a:endParaRPr lang="de-DE" dirty="0"/>
          </a:p>
          <a:p>
            <a:r>
              <a:rPr lang="de-DE" dirty="0"/>
              <a:t>Python</a:t>
            </a:r>
          </a:p>
          <a:p>
            <a:r>
              <a:rPr lang="de-DE" dirty="0"/>
              <a:t>Libraries:</a:t>
            </a:r>
          </a:p>
          <a:p>
            <a:pPr lvl="1"/>
            <a:r>
              <a:rPr lang="de-DE" dirty="0">
                <a:hlinkClick r:id="rId2"/>
              </a:rPr>
              <a:t>face_recognition</a:t>
            </a:r>
            <a:endParaRPr lang="de-DE" dirty="0"/>
          </a:p>
          <a:p>
            <a:pPr lvl="1"/>
            <a:r>
              <a:rPr lang="de-DE" dirty="0"/>
              <a:t>cv2 (</a:t>
            </a:r>
            <a:r>
              <a:rPr lang="de-DE" dirty="0">
                <a:hlinkClick r:id="rId3"/>
              </a:rPr>
              <a:t>opencv</a:t>
            </a:r>
            <a:r>
              <a:rPr lang="de-DE" dirty="0"/>
              <a:t>)</a:t>
            </a:r>
          </a:p>
          <a:p>
            <a:r>
              <a:rPr lang="de-DE" dirty="0"/>
              <a:t>Links:</a:t>
            </a:r>
          </a:p>
          <a:p>
            <a:pPr lvl="1"/>
            <a:r>
              <a:rPr lang="de-DE" dirty="0"/>
              <a:t>Deep metric learning (</a:t>
            </a:r>
            <a:r>
              <a:rPr lang="de-DE" dirty="0">
                <a:hlinkClick r:id="rId4"/>
              </a:rPr>
              <a:t>http://blog.dlib.net/2017/02/high-quality-face-recognition-with-deep.html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5"/>
              </a:rPr>
              <a:t>„Deep Residual Learning for Image Recognition“</a:t>
            </a:r>
            <a:r>
              <a:rPr lang="de-DE" dirty="0"/>
              <a:t> by He, Zhang, Ren and Sun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141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A3: Face ID</vt:lpstr>
      <vt:lpstr>Approach</vt:lpstr>
      <vt:lpstr>Results &amp;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A3: Face ID</dc:title>
  <dc:creator>upqbf</dc:creator>
  <cp:lastModifiedBy>upqbf</cp:lastModifiedBy>
  <cp:revision>33</cp:revision>
  <dcterms:created xsi:type="dcterms:W3CDTF">2021-01-12T15:29:49Z</dcterms:created>
  <dcterms:modified xsi:type="dcterms:W3CDTF">2021-01-20T17:15:03Z</dcterms:modified>
</cp:coreProperties>
</file>